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2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harts/colors6.xml" ContentType="application/vnd.ms-office.chartcolorstyle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6.xml" ContentType="application/vnd.ms-office.chart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909" r:id="rId1"/>
  </p:sldMasterIdLst>
  <p:notesMasterIdLst>
    <p:notesMasterId r:id="rId38"/>
  </p:notesMasterIdLst>
  <p:handoutMasterIdLst>
    <p:handoutMasterId r:id="rId39"/>
  </p:handoutMasterIdLst>
  <p:sldIdLst>
    <p:sldId id="263" r:id="rId2"/>
    <p:sldId id="3039" r:id="rId3"/>
    <p:sldId id="3040" r:id="rId4"/>
    <p:sldId id="2879" r:id="rId5"/>
    <p:sldId id="2880" r:id="rId6"/>
    <p:sldId id="3032" r:id="rId7"/>
    <p:sldId id="3033" r:id="rId8"/>
    <p:sldId id="3034" r:id="rId9"/>
    <p:sldId id="2896" r:id="rId10"/>
    <p:sldId id="2893" r:id="rId11"/>
    <p:sldId id="3035" r:id="rId12"/>
    <p:sldId id="2886" r:id="rId13"/>
    <p:sldId id="2887" r:id="rId14"/>
    <p:sldId id="3036" r:id="rId15"/>
    <p:sldId id="2888" r:id="rId16"/>
    <p:sldId id="2889" r:id="rId17"/>
    <p:sldId id="2890" r:id="rId18"/>
    <p:sldId id="259" r:id="rId19"/>
    <p:sldId id="261" r:id="rId20"/>
    <p:sldId id="2833" r:id="rId21"/>
    <p:sldId id="2836" r:id="rId22"/>
    <p:sldId id="2835" r:id="rId23"/>
    <p:sldId id="2891" r:id="rId24"/>
    <p:sldId id="2989" r:id="rId25"/>
    <p:sldId id="2892" r:id="rId26"/>
    <p:sldId id="2793" r:id="rId27"/>
    <p:sldId id="3005" r:id="rId28"/>
    <p:sldId id="3017" r:id="rId29"/>
    <p:sldId id="3018" r:id="rId30"/>
    <p:sldId id="3038" r:id="rId31"/>
    <p:sldId id="3031" r:id="rId32"/>
    <p:sldId id="2881" r:id="rId33"/>
    <p:sldId id="2894" r:id="rId34"/>
    <p:sldId id="2844" r:id="rId35"/>
    <p:sldId id="2895" r:id="rId36"/>
    <p:sldId id="2814" r:id="rId37"/>
  </p:sldIdLst>
  <p:sldSz cx="12192000" cy="6858000"/>
  <p:notesSz cx="6858000" cy="9144000"/>
  <p:embeddedFontLst>
    <p:embeddedFont>
      <p:font typeface="Montserrat OE" pitchFamily="2" charset="0"/>
      <p:regular r:id="rId40"/>
      <p:bold r:id="rId41"/>
      <p:italic r:id="rId42"/>
      <p:boldItalic r:id="rId43"/>
    </p:embeddedFont>
    <p:embeddedFont>
      <p:font typeface="Montserrat OE Semibold" pitchFamily="2" charset="0"/>
      <p:bold r:id="rId44"/>
    </p:embeddedFont>
    <p:embeddedFont>
      <p:font typeface="Montserrat OeKB" pitchFamily="2" charset="0"/>
      <p:regular r:id="rId45"/>
      <p:bold r:id="rId46"/>
      <p:italic r:id="rId47"/>
      <p:boldItalic r:id="rId48"/>
    </p:embeddedFont>
    <p:embeddedFont>
      <p:font typeface="Montserrat OeKB SemiBold" pitchFamily="2" charset="0"/>
      <p:bold r:id="rId49"/>
      <p:bold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AD7"/>
    <a:srgbClr val="8ECDEC"/>
    <a:srgbClr val="55B4E2"/>
    <a:srgbClr val="A3BFDD"/>
    <a:srgbClr val="E5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94" autoAdjust="0"/>
  </p:normalViewPr>
  <p:slideViewPr>
    <p:cSldViewPr snapToGrid="0" snapToObjects="1">
      <p:cViewPr varScale="1">
        <p:scale>
          <a:sx n="73" d="100"/>
          <a:sy n="73" d="100"/>
        </p:scale>
        <p:origin x="998" y="62"/>
      </p:cViewPr>
      <p:guideLst/>
    </p:cSldViewPr>
  </p:slideViewPr>
  <p:outlineViewPr>
    <p:cViewPr>
      <p:scale>
        <a:sx n="33" d="100"/>
        <a:sy n="33" d="100"/>
      </p:scale>
      <p:origin x="0" y="-478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ran\Desktop\Grafiken%20FC%20202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de-AT" sz="2000" dirty="0"/>
              <a:t>Nächtigungserlös </a:t>
            </a:r>
            <a:r>
              <a:rPr lang="de-AT" sz="2000" baseline="0" dirty="0"/>
              <a:t>in EUR</a:t>
            </a:r>
          </a:p>
          <a:p>
            <a:pPr>
              <a:defRPr sz="2000"/>
            </a:pPr>
            <a:r>
              <a:rPr lang="de-AT" sz="2000" baseline="0" dirty="0"/>
              <a:t>(Median, gerundet, nicht inflationsbereinigt)</a:t>
            </a:r>
            <a:endParaRPr lang="de-AT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Tabelle1!$B$24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Tabelle1!$C$23:$E$23</c:f>
              <c:strCache>
                <c:ptCount val="3"/>
                <c:pt idx="0">
                  <c:v>3*/3*S Hotels</c:v>
                </c:pt>
                <c:pt idx="1">
                  <c:v>4* Hotels</c:v>
                </c:pt>
                <c:pt idx="2">
                  <c:v>4*S/5* Hotels</c:v>
                </c:pt>
              </c:strCache>
            </c:strRef>
          </c:cat>
          <c:val>
            <c:numRef>
              <c:f>Tabelle1!$C$24:$E$24</c:f>
              <c:numCache>
                <c:formatCode>#,##0</c:formatCode>
                <c:ptCount val="3"/>
                <c:pt idx="0">
                  <c:v>49</c:v>
                </c:pt>
                <c:pt idx="1">
                  <c:v>69</c:v>
                </c:pt>
                <c:pt idx="2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7F-4E9F-9605-1C21C2AEC167}"/>
            </c:ext>
          </c:extLst>
        </c:ser>
        <c:ser>
          <c:idx val="1"/>
          <c:order val="1"/>
          <c:tx>
            <c:strRef>
              <c:f>Tabelle1!$B$25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7F-4E9F-9605-1C21C2AEC167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7F-4E9F-9605-1C21C2AEC167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7F-4E9F-9605-1C21C2AEC1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Tabelle1!$C$23:$E$23</c:f>
              <c:strCache>
                <c:ptCount val="3"/>
                <c:pt idx="0">
                  <c:v>3*/3*S Hotels</c:v>
                </c:pt>
                <c:pt idx="1">
                  <c:v>4* Hotels</c:v>
                </c:pt>
                <c:pt idx="2">
                  <c:v>4*S/5* Hotels</c:v>
                </c:pt>
              </c:strCache>
            </c:strRef>
          </c:cat>
          <c:val>
            <c:numRef>
              <c:f>Tabelle1!$C$25:$E$25</c:f>
              <c:numCache>
                <c:formatCode>#,##0</c:formatCode>
                <c:ptCount val="3"/>
                <c:pt idx="0">
                  <c:v>51</c:v>
                </c:pt>
                <c:pt idx="1">
                  <c:v>72</c:v>
                </c:pt>
                <c:pt idx="2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7F-4E9F-9605-1C21C2AEC167}"/>
            </c:ext>
          </c:extLst>
        </c:ser>
        <c:ser>
          <c:idx val="2"/>
          <c:order val="2"/>
          <c:tx>
            <c:strRef>
              <c:f>Tabelle1!$B$26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Tabelle1!$C$23:$E$23</c:f>
              <c:strCache>
                <c:ptCount val="3"/>
                <c:pt idx="0">
                  <c:v>3*/3*S Hotels</c:v>
                </c:pt>
                <c:pt idx="1">
                  <c:v>4* Hotels</c:v>
                </c:pt>
                <c:pt idx="2">
                  <c:v>4*S/5* Hotels</c:v>
                </c:pt>
              </c:strCache>
            </c:strRef>
          </c:cat>
          <c:val>
            <c:numRef>
              <c:f>Tabelle1!$C$26:$E$26</c:f>
              <c:numCache>
                <c:formatCode>#,##0</c:formatCode>
                <c:ptCount val="3"/>
                <c:pt idx="0">
                  <c:v>78</c:v>
                </c:pt>
                <c:pt idx="1">
                  <c:v>103</c:v>
                </c:pt>
                <c:pt idx="2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7F-4E9F-9605-1C21C2AEC1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8260544"/>
        <c:axId val="1168264384"/>
      </c:barChart>
      <c:catAx>
        <c:axId val="116826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de-DE"/>
          </a:p>
        </c:txPr>
        <c:crossAx val="1168264384"/>
        <c:crosses val="autoZero"/>
        <c:auto val="1"/>
        <c:lblAlgn val="ctr"/>
        <c:lblOffset val="100"/>
        <c:noMultiLvlLbl val="0"/>
      </c:catAx>
      <c:valAx>
        <c:axId val="1168264384"/>
        <c:scaling>
          <c:orientation val="minMax"/>
          <c:max val="16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de-DE"/>
          </a:p>
        </c:txPr>
        <c:crossAx val="116826054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de-AT" sz="2000"/>
              <a:t>Entwicklung der MA-Kosten in EUR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Tabelle1!$C$2:$E$2</c:f>
              <c:strCache>
                <c:ptCount val="3"/>
                <c:pt idx="0">
                  <c:v>3*/3*S Hotels</c:v>
                </c:pt>
                <c:pt idx="1">
                  <c:v>4* Hotels</c:v>
                </c:pt>
                <c:pt idx="2">
                  <c:v>4*S/5* Hotels</c:v>
                </c:pt>
              </c:strCache>
            </c:strRef>
          </c:cat>
          <c:val>
            <c:numRef>
              <c:f>Tabelle1!$C$3:$E$3</c:f>
              <c:numCache>
                <c:formatCode>#,##0</c:formatCode>
                <c:ptCount val="3"/>
                <c:pt idx="0">
                  <c:v>23600</c:v>
                </c:pt>
                <c:pt idx="1">
                  <c:v>25600</c:v>
                </c:pt>
                <c:pt idx="2">
                  <c:v>28700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69-4FC4-BE63-FB8C8C4D582D}"/>
            </c:ext>
          </c:extLst>
        </c:ser>
        <c:ser>
          <c:idx val="1"/>
          <c:order val="1"/>
          <c:tx>
            <c:strRef>
              <c:f>Tabelle1!$B$4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Tabelle1!$C$2:$E$2</c:f>
              <c:strCache>
                <c:ptCount val="3"/>
                <c:pt idx="0">
                  <c:v>3*/3*S Hotels</c:v>
                </c:pt>
                <c:pt idx="1">
                  <c:v>4* Hotels</c:v>
                </c:pt>
                <c:pt idx="2">
                  <c:v>4*S/5* Hotels</c:v>
                </c:pt>
              </c:strCache>
            </c:strRef>
          </c:cat>
          <c:val>
            <c:numRef>
              <c:f>Tabelle1!$C$4:$E$4</c:f>
              <c:numCache>
                <c:formatCode>#,##0</c:formatCode>
                <c:ptCount val="3"/>
                <c:pt idx="0">
                  <c:v>34700</c:v>
                </c:pt>
                <c:pt idx="1">
                  <c:v>35000</c:v>
                </c:pt>
                <c:pt idx="2">
                  <c:v>37900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69-4FC4-BE63-FB8C8C4D582D}"/>
            </c:ext>
          </c:extLst>
        </c:ser>
        <c:ser>
          <c:idx val="2"/>
          <c:order val="2"/>
          <c:tx>
            <c:strRef>
              <c:f>Tabelle1!$B$5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Tabelle1!$C$2:$E$2</c:f>
              <c:strCache>
                <c:ptCount val="3"/>
                <c:pt idx="0">
                  <c:v>3*/3*S Hotels</c:v>
                </c:pt>
                <c:pt idx="1">
                  <c:v>4* Hotels</c:v>
                </c:pt>
                <c:pt idx="2">
                  <c:v>4*S/5* Hotels</c:v>
                </c:pt>
              </c:strCache>
            </c:strRef>
          </c:cat>
          <c:val>
            <c:numRef>
              <c:f>Tabelle1!$C$5:$E$5</c:f>
              <c:numCache>
                <c:formatCode>#,##0</c:formatCode>
                <c:ptCount val="3"/>
                <c:pt idx="0">
                  <c:v>45700</c:v>
                </c:pt>
                <c:pt idx="1">
                  <c:v>46300</c:v>
                </c:pt>
                <c:pt idx="2">
                  <c:v>48800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69-4FC4-BE63-FB8C8C4D5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8260544"/>
        <c:axId val="1168264384"/>
      </c:barChart>
      <c:catAx>
        <c:axId val="116826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de-DE"/>
          </a:p>
        </c:txPr>
        <c:crossAx val="1168264384"/>
        <c:crosses val="autoZero"/>
        <c:auto val="1"/>
        <c:lblAlgn val="ctr"/>
        <c:lblOffset val="100"/>
        <c:noMultiLvlLbl val="0"/>
      </c:catAx>
      <c:valAx>
        <c:axId val="116826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de-DE"/>
          </a:p>
        </c:txPr>
        <c:crossAx val="116826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de-AT" sz="2000"/>
              <a:t>Betriebsergebnis GOP in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Tabelle1!$C$9</c:f>
              <c:strCache>
                <c:ptCount val="1"/>
                <c:pt idx="0">
                  <c:v>3*/3*S Hotels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89-4ACA-9419-A329CF15017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Tabelle1!$B$10:$B$12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Tabelle1!$C$10:$C$12</c:f>
              <c:numCache>
                <c:formatCode>General</c:formatCode>
                <c:ptCount val="3"/>
                <c:pt idx="0">
                  <c:v>0.23200000000000001</c:v>
                </c:pt>
                <c:pt idx="1">
                  <c:v>0.22600000000000001</c:v>
                </c:pt>
                <c:pt idx="2">
                  <c:v>0.22399999999999998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89-4ACA-9419-A329CF15017D}"/>
            </c:ext>
          </c:extLst>
        </c:ser>
        <c:ser>
          <c:idx val="1"/>
          <c:order val="1"/>
          <c:tx>
            <c:strRef>
              <c:f>Tabelle1!$D$9</c:f>
              <c:strCache>
                <c:ptCount val="1"/>
                <c:pt idx="0">
                  <c:v>4* Hotels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tx2">
                    <a:lumMod val="25000"/>
                    <a:lumOff val="75000"/>
                  </a:schemeClr>
                </a:solidFill>
                <a:ln w="9525">
                  <a:solidFill>
                    <a:schemeClr val="tx2">
                      <a:lumMod val="25000"/>
                      <a:lumOff val="7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A589-4ACA-9419-A329CF15017D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tx2">
                    <a:lumMod val="25000"/>
                    <a:lumOff val="75000"/>
                  </a:schemeClr>
                </a:solidFill>
                <a:ln w="9525">
                  <a:solidFill>
                    <a:schemeClr val="tx2">
                      <a:lumMod val="25000"/>
                      <a:lumOff val="7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589-4ACA-9419-A329CF15017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tx2">
                    <a:lumMod val="25000"/>
                    <a:lumOff val="75000"/>
                  </a:schemeClr>
                </a:solidFill>
                <a:ln w="9525">
                  <a:solidFill>
                    <a:schemeClr val="tx2">
                      <a:lumMod val="25000"/>
                      <a:lumOff val="75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A589-4ACA-9419-A329CF15017D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89-4ACA-9419-A329CF15017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Tabelle1!$B$10:$B$12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Tabelle1!$D$10:$D$12</c:f>
              <c:numCache>
                <c:formatCode>General</c:formatCode>
                <c:ptCount val="3"/>
                <c:pt idx="0">
                  <c:v>0.23699999999999999</c:v>
                </c:pt>
                <c:pt idx="1">
                  <c:v>0.21199999999999999</c:v>
                </c:pt>
                <c:pt idx="2">
                  <c:v>0.215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89-4ACA-9419-A329CF15017D}"/>
            </c:ext>
          </c:extLst>
        </c:ser>
        <c:ser>
          <c:idx val="2"/>
          <c:order val="2"/>
          <c:tx>
            <c:strRef>
              <c:f>Tabelle1!$E$9</c:f>
              <c:strCache>
                <c:ptCount val="1"/>
                <c:pt idx="0">
                  <c:v>4*S/5* Hotels</c:v>
                </c:pt>
              </c:strCache>
            </c:strRef>
          </c:tx>
          <c:spPr>
            <a:ln w="38100" cap="rnd">
              <a:solidFill>
                <a:srgbClr val="00808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008080"/>
                </a:solidFill>
                <a:ln w="9525">
                  <a:solidFill>
                    <a:srgbClr val="00808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A589-4ACA-9419-A329CF15017D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008080"/>
                </a:solidFill>
                <a:ln w="9525">
                  <a:solidFill>
                    <a:srgbClr val="00808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A589-4ACA-9419-A329CF15017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008080"/>
                </a:solidFill>
                <a:ln w="9525">
                  <a:solidFill>
                    <a:srgbClr val="00808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A589-4ACA-9419-A329CF15017D}"/>
              </c:ext>
            </c:extLst>
          </c:dPt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589-4ACA-9419-A329CF15017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Tabelle1!$B$10:$B$12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Tabelle1!$E$10:$E$12</c:f>
              <c:numCache>
                <c:formatCode>General</c:formatCode>
                <c:ptCount val="3"/>
                <c:pt idx="0" formatCode="0.000">
                  <c:v>0.26</c:v>
                </c:pt>
                <c:pt idx="1">
                  <c:v>0.23399999999999999</c:v>
                </c:pt>
                <c:pt idx="2">
                  <c:v>0.23699999999999999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589-4ACA-9419-A329CF1501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8158784"/>
        <c:axId val="1168142464"/>
      </c:lineChart>
      <c:catAx>
        <c:axId val="116815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de-DE"/>
          </a:p>
        </c:txPr>
        <c:crossAx val="1168142464"/>
        <c:crosses val="autoZero"/>
        <c:auto val="1"/>
        <c:lblAlgn val="ctr"/>
        <c:lblOffset val="100"/>
        <c:noMultiLvlLbl val="0"/>
      </c:catAx>
      <c:valAx>
        <c:axId val="1168142464"/>
        <c:scaling>
          <c:orientation val="minMax"/>
          <c:max val="0.28000000000000003"/>
          <c:min val="0.18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de-DE"/>
          </a:p>
        </c:txPr>
        <c:crossAx val="1168158784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sz="2000" dirty="0">
                <a:latin typeface="Verdana" panose="020B0604030504040204" pitchFamily="34" charset="0"/>
                <a:ea typeface="Verdana" panose="020B0604030504040204" pitchFamily="34" charset="0"/>
              </a:rPr>
              <a:t>Entwicklung des Zinsaufwands 2022-2024</a:t>
            </a:r>
            <a:br>
              <a:rPr lang="de-AT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AT" sz="2000" dirty="0">
                <a:latin typeface="Verdana" panose="020B0604030504040204" pitchFamily="34" charset="0"/>
                <a:ea typeface="Verdana" panose="020B0604030504040204" pitchFamily="34" charset="0"/>
              </a:rPr>
              <a:t>(in % zum operativen Umsatz)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Tabelle1!$C$16</c:f>
              <c:strCache>
                <c:ptCount val="1"/>
                <c:pt idx="0">
                  <c:v>3*/3*S Hotels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Tabelle1!$B$17:$B$19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Tabelle1!$C$17:$C$19</c:f>
              <c:numCache>
                <c:formatCode>0.0%</c:formatCode>
                <c:ptCount val="3"/>
                <c:pt idx="0">
                  <c:v>3.7199999999999997E-2</c:v>
                </c:pt>
                <c:pt idx="1">
                  <c:v>5.4100000000000002E-2</c:v>
                </c:pt>
                <c:pt idx="2">
                  <c:v>5.8299999999999998E-2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EF-4C6C-92BF-E7B91468943E}"/>
            </c:ext>
          </c:extLst>
        </c:ser>
        <c:ser>
          <c:idx val="1"/>
          <c:order val="1"/>
          <c:tx>
            <c:strRef>
              <c:f>Tabelle1!$D$16</c:f>
              <c:strCache>
                <c:ptCount val="1"/>
                <c:pt idx="0">
                  <c:v>4* Hotels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571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Tabelle1!$B$17:$B$19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Tabelle1!$D$17:$D$19</c:f>
              <c:numCache>
                <c:formatCode>0.0%</c:formatCode>
                <c:ptCount val="3"/>
                <c:pt idx="0">
                  <c:v>3.7400000000000003E-2</c:v>
                </c:pt>
                <c:pt idx="1">
                  <c:v>5.1900000000000002E-2</c:v>
                </c:pt>
                <c:pt idx="2">
                  <c:v>6.1800000000000001E-2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EF-4C6C-92BF-E7B91468943E}"/>
            </c:ext>
          </c:extLst>
        </c:ser>
        <c:ser>
          <c:idx val="2"/>
          <c:order val="2"/>
          <c:tx>
            <c:strRef>
              <c:f>Tabelle1!$E$16</c:f>
              <c:strCache>
                <c:ptCount val="1"/>
                <c:pt idx="0">
                  <c:v>4*S/5* Hotels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/>
          </c:spPr>
          <c:invertIfNegative val="0"/>
          <c:cat>
            <c:numRef>
              <c:f>Tabelle1!$B$17:$B$19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Tabelle1!$E$17:$E$19</c:f>
              <c:numCache>
                <c:formatCode>0.0%</c:formatCode>
                <c:ptCount val="3"/>
                <c:pt idx="0">
                  <c:v>3.3000000000000002E-2</c:v>
                </c:pt>
                <c:pt idx="1">
                  <c:v>4.65E-2</c:v>
                </c:pt>
                <c:pt idx="2">
                  <c:v>5.3499999999999999E-2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EF-4C6C-92BF-E7B914689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0112143"/>
        <c:axId val="1650108783"/>
      </c:barChart>
      <c:catAx>
        <c:axId val="1650112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de-DE"/>
          </a:p>
        </c:txPr>
        <c:crossAx val="1650108783"/>
        <c:crosses val="autoZero"/>
        <c:auto val="1"/>
        <c:lblAlgn val="ctr"/>
        <c:lblOffset val="100"/>
        <c:noMultiLvlLbl val="0"/>
      </c:catAx>
      <c:valAx>
        <c:axId val="1650108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de-DE"/>
          </a:p>
        </c:txPr>
        <c:crossAx val="1650112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Entwicklung</a:t>
            </a:r>
            <a:r>
              <a:rPr lang="en-US" b="1" dirty="0"/>
              <a:t> </a:t>
            </a:r>
            <a:r>
              <a:rPr lang="en-US" b="1" dirty="0" err="1"/>
              <a:t>Preisdurchsetzung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4 Sterne Hotellerie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ED0-4664-B214-50C430DD221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ED0-4664-B214-50C430DD221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ED0-4664-B214-50C430DD221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CF2-46E7-A47C-B343F16EB27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F2-46E7-A47C-B343F16EB27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E707560-3BA8-4E17-A209-E020D702842E}" type="VALUE">
                      <a:rPr lang="en-US" b="1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ED0-4664-B214-50C430DD221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4142A3E-217E-4849-BE04-5B7DFD7922B6}" type="VALUE">
                      <a:rPr lang="en-US" b="1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ED0-4664-B214-50C430DD221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F2736A4-C6B7-42EF-AA16-1D1234A4DB38}" type="VALUE">
                      <a:rPr lang="en-US" b="1"/>
                      <a:pPr/>
                      <a:t>[WERT]</a:t>
                    </a:fld>
                    <a:endParaRPr lang="de-A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ED0-4664-B214-50C430DD22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Tabelle1!$A$2:$A$10</c:f>
              <c:strCache>
                <c:ptCount val="9"/>
                <c:pt idx="0">
                  <c:v>2019 Ö</c:v>
                </c:pt>
                <c:pt idx="1">
                  <c:v>2022 Ö</c:v>
                </c:pt>
                <c:pt idx="2">
                  <c:v>2023 Ö</c:v>
                </c:pt>
                <c:pt idx="3">
                  <c:v>2024 Ö</c:v>
                </c:pt>
                <c:pt idx="5">
                  <c:v>Tirol 2023</c:v>
                </c:pt>
                <c:pt idx="6">
                  <c:v>Tirol 2024</c:v>
                </c:pt>
                <c:pt idx="7">
                  <c:v>Sbg 2023</c:v>
                </c:pt>
                <c:pt idx="8">
                  <c:v>Sbg 2024</c:v>
                </c:pt>
              </c:strCache>
            </c:strRef>
          </c:cat>
          <c:val>
            <c:numRef>
              <c:f>Tabelle1!$B$2:$B$10</c:f>
              <c:numCache>
                <c:formatCode>#,##0</c:formatCode>
                <c:ptCount val="9"/>
                <c:pt idx="0">
                  <c:v>45852</c:v>
                </c:pt>
                <c:pt idx="1">
                  <c:v>50269</c:v>
                </c:pt>
                <c:pt idx="2">
                  <c:v>54184</c:v>
                </c:pt>
                <c:pt idx="3">
                  <c:v>56221</c:v>
                </c:pt>
                <c:pt idx="5">
                  <c:v>54122</c:v>
                </c:pt>
                <c:pt idx="6">
                  <c:v>56206</c:v>
                </c:pt>
                <c:pt idx="7">
                  <c:v>55445</c:v>
                </c:pt>
                <c:pt idx="8">
                  <c:v>53043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0-4664-B214-50C430DD2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794943"/>
        <c:axId val="386799263"/>
      </c:barChart>
      <c:catAx>
        <c:axId val="38679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6799263"/>
        <c:crosses val="autoZero"/>
        <c:auto val="1"/>
        <c:lblAlgn val="ctr"/>
        <c:lblOffset val="100"/>
        <c:noMultiLvlLbl val="0"/>
      </c:catAx>
      <c:valAx>
        <c:axId val="386799263"/>
        <c:scaling>
          <c:orientation val="minMax"/>
          <c:min val="2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679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GOP pro Zimmer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D51-4298-90F3-157BD04FF52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D51-4298-90F3-157BD04FF52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D51-4298-90F3-157BD04FF52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51-4298-90F3-157BD04FF52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D51-4298-90F3-157BD04FF52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D51-4298-90F3-157BD04FF5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Tabelle1!$A$2:$A$10</c:f>
              <c:strCache>
                <c:ptCount val="9"/>
                <c:pt idx="0">
                  <c:v>3 * Ö 24</c:v>
                </c:pt>
                <c:pt idx="1">
                  <c:v>3 * Tirol 24</c:v>
                </c:pt>
                <c:pt idx="2">
                  <c:v>3 * Sbg 24</c:v>
                </c:pt>
                <c:pt idx="3">
                  <c:v>4 * Ö 24</c:v>
                </c:pt>
                <c:pt idx="4">
                  <c:v>4 * Tirol 24</c:v>
                </c:pt>
                <c:pt idx="5">
                  <c:v>4 * Sbg 24</c:v>
                </c:pt>
                <c:pt idx="6">
                  <c:v>4S/5 * Ö 24</c:v>
                </c:pt>
                <c:pt idx="7">
                  <c:v>4S/5 * Tirol 24</c:v>
                </c:pt>
                <c:pt idx="8">
                  <c:v>4S/5 * Sbg 24</c:v>
                </c:pt>
              </c:strCache>
            </c:strRef>
          </c:cat>
          <c:val>
            <c:numRef>
              <c:f>Tabelle1!$B$2:$B$10</c:f>
              <c:numCache>
                <c:formatCode>#,##0</c:formatCode>
                <c:ptCount val="9"/>
                <c:pt idx="0">
                  <c:v>9467</c:v>
                </c:pt>
                <c:pt idx="1">
                  <c:v>11523</c:v>
                </c:pt>
                <c:pt idx="2">
                  <c:v>9245</c:v>
                </c:pt>
                <c:pt idx="3">
                  <c:v>11982</c:v>
                </c:pt>
                <c:pt idx="4">
                  <c:v>14265</c:v>
                </c:pt>
                <c:pt idx="5">
                  <c:v>13620</c:v>
                </c:pt>
                <c:pt idx="6">
                  <c:v>20390</c:v>
                </c:pt>
                <c:pt idx="7">
                  <c:v>19115</c:v>
                </c:pt>
                <c:pt idx="8">
                  <c:v>20961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0-4664-B214-50C430DD2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6794943"/>
        <c:axId val="386799263"/>
      </c:barChart>
      <c:catAx>
        <c:axId val="38679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6799263"/>
        <c:crosses val="autoZero"/>
        <c:auto val="1"/>
        <c:lblAlgn val="ctr"/>
        <c:lblOffset val="100"/>
        <c:noMultiLvlLbl val="0"/>
      </c:catAx>
      <c:valAx>
        <c:axId val="386799263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679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A0F27E1-A492-46B7-A0BC-732393E8F0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Montserrat OeKB" panose="00000500000000000000" pitchFamily="2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E81CF1-C90E-4D30-834C-524BA8257C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A3098-BB6A-4BAE-9FBF-E78636962C67}" type="datetimeFigureOut">
              <a:rPr lang="de-DE" smtClean="0">
                <a:latin typeface="Montserrat OeKB" panose="00000500000000000000" pitchFamily="2" charset="0"/>
              </a:rPr>
              <a:t>27.04.2026</a:t>
            </a:fld>
            <a:endParaRPr lang="de-DE" dirty="0">
              <a:latin typeface="Montserrat OeKB" panose="00000500000000000000" pitchFamily="2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A18390-76F1-467A-A5D2-67F6A13B7F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Montserrat OeKB" panose="00000500000000000000" pitchFamily="2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39690C-2896-45F9-AB56-0C3B9DB15E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0F0F2-A47E-4265-ACC4-BE329D97E5D0}" type="slidenum">
              <a:rPr lang="de-DE" smtClean="0">
                <a:latin typeface="Montserrat OeKB" panose="00000500000000000000" pitchFamily="2" charset="0"/>
              </a:rPr>
              <a:t>‹Nr.›</a:t>
            </a:fld>
            <a:endParaRPr lang="de-DE" dirty="0">
              <a:latin typeface="Montserrat OeK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11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 OeKB" panose="00000500000000000000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 OeKB" panose="00000500000000000000" pitchFamily="2" charset="0"/>
              </a:defRPr>
            </a:lvl1pPr>
          </a:lstStyle>
          <a:p>
            <a:fld id="{6F979B2F-D60A-497A-BF45-027060B39CE7}" type="datetimeFigureOut">
              <a:rPr lang="de-DE" smtClean="0"/>
              <a:pPr/>
              <a:t>27.04.2026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 OeKB" panose="00000500000000000000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 OeKB" panose="00000500000000000000" pitchFamily="2" charset="0"/>
              </a:defRPr>
            </a:lvl1pPr>
          </a:lstStyle>
          <a:p>
            <a:fld id="{0A41F522-4235-45F6-B8F9-03CC28A191E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480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 OeKB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 OeKB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 OeKB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 OeKB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 OeKB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Titelfolie mit Bild – Zweizeilig</a:t>
            </a:r>
          </a:p>
          <a:p>
            <a:r>
              <a:rPr lang="de-DE" b="0" dirty="0"/>
              <a:t>Diese Folie kann am Anfang Ihrer Präsentation genutzt werden und enthält den Titel, </a:t>
            </a:r>
            <a:br>
              <a:rPr lang="de-DE" b="0" dirty="0"/>
            </a:br>
            <a:r>
              <a:rPr lang="de-DE" b="0" dirty="0"/>
              <a:t>sowie einen Untertitel für Ihre Präsentation mit passendem Bild.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1026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83E37-BFDC-7A2F-8FD0-F6993F615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F5160E2-AC2B-84B0-EB0A-6BA3C811E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598157-757D-699C-A18E-F5CA89B0D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713F4F-4AE4-FE31-CC7F-B04C1930E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489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5A791-E7D0-AE49-C335-20DA2F039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9BEB1E-5A62-96B1-166C-30A27B67D6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AB23A7-B5EA-B49B-5F51-CFDAF96AF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92B747-13F4-3ED9-2C74-2836EA453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104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5A791-E7D0-AE49-C335-20DA2F039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9BEB1E-5A62-96B1-166C-30A27B67D6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AB23A7-B5EA-B49B-5F51-CFDAF96AF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92B747-13F4-3ED9-2C74-2836EA453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104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B85EF-8C64-076E-C87E-E45F661F6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ACB1B9C-9220-A3BF-C0E5-4C06186B6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C016F50-35A6-59D3-4224-E7CED2EC6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87BDC5-3159-EA8D-690F-F9E5BC3F1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571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80374-4BE3-9914-859A-8B259F5E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F12011B-C889-C647-46A6-039769CA3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A420E22-1515-FA7E-CBD5-1FA7E770F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81620F-8D84-8D2B-D7F7-70640F091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505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08C07-7B3E-1AF1-F029-56503B321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F3E9C4D-B90E-B79E-9FCF-8937F5DF7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B093568-7AE3-432A-8010-5F51552BB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Inhaltsfolie – 1 Raster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Diese Folie kann für Text sowie für Tabellen, Diagramme, SmartArt-Grafiken, Bilder oder Filme genutzt werden.</a:t>
            </a:r>
          </a:p>
          <a:p>
            <a:r>
              <a:rPr lang="de-DE" dirty="0"/>
              <a:t>Nutzen Sie diese Folie, wenn sie wenig Text darstellen wollen.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F6E1D2-AB2E-4D33-7543-B5EE7C606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3103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baseline="0" dirty="0"/>
              <a:t>Zwischentitel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/>
              <a:t>Dieser Zwischentitel kann innerhalb der Präsentation zum Aufteilen in mehrere Kapitel genutzt werden.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baseline="0" dirty="0"/>
              <a:t>Es können eine Headline und ein kurzer Text eingefügt werden. Die Nummer kann fortlaufend angepasst werden.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178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Österreich Karte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Hier können Sie Standorte und/oder Länder markieren.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9316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Inhaltsfolie – 1 Raster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Diese Folie kann für Text sowie für Tabellen, Diagramme, SmartArt-Grafiken, Bilder oder Filme genutzt werden.</a:t>
            </a:r>
          </a:p>
          <a:p>
            <a:r>
              <a:rPr lang="de-DE" dirty="0"/>
              <a:t>Nutzen Sie diese Folie, wenn sie wenig Text darstellen wollen.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601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191BC-CFC8-BBAA-2FC2-5F8BF9CC6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D9C2ED2-846E-BD56-78FA-F1AA0C0B2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48D0D98-9EB3-673D-1E48-329F93FF2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Inhaltsfolie – 1 Raster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Diese Folie kann für Text sowie für Tabellen, Diagramme, SmartArt-Grafiken, Bilder oder Filme genutzt werden.</a:t>
            </a:r>
          </a:p>
          <a:p>
            <a:r>
              <a:rPr lang="de-DE" dirty="0"/>
              <a:t>Nutzen Sie diese Folie, wenn sie wenig Text darstellen wollen.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499BB71-5592-6003-7B27-528661B8C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6527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03">
              <a:defRPr/>
            </a:pPr>
            <a:r>
              <a:rPr lang="de-DE" b="1" baseline="0" dirty="0"/>
              <a:t>Zwischentitel</a:t>
            </a:r>
          </a:p>
          <a:p>
            <a:pPr defTabSz="990703">
              <a:defRPr/>
            </a:pPr>
            <a:r>
              <a:rPr lang="de-DE" b="0" baseline="0" dirty="0"/>
              <a:t>Dieser Zwischentitel kann innerhalb der Präsentation zum Aufteilen in mehrere Kapitel genutzt werden.</a:t>
            </a:r>
          </a:p>
          <a:p>
            <a:pPr defTabSz="990703">
              <a:defRPr/>
            </a:pPr>
            <a:r>
              <a:rPr lang="de-DE" b="0" baseline="0" dirty="0"/>
              <a:t>Es können eine Headline und ein kurzer Text eingefügt werden. Die Nummer kann fortlaufend angepasst werden.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854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5B109-0D63-299C-583F-D8B8BF841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18EABE2-92D9-EC2B-C213-9962700C5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9EBF73-44A1-4EE9-E4D2-010DED1AF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2D21DD2-B5FC-CA18-07AA-97766DD34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885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2252B-B18B-FD77-80C8-BBBFC4EE0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233F712-5307-16DD-C4B8-F70E25C9E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8A77DF-48D7-BDB2-F0C8-2A4274134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E32DF3-6D51-DEF6-A160-6B7A06E78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5419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9AC30-0C8E-BCA1-F3F8-CD59F4941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5757DE-EB92-08A2-C039-684DB6772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4088234-FB68-3C7E-1410-A4DC4C412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Inhaltsfolie – 1 Raster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Diese Folie kann für Text sowie für Tabellen, Diagramme, SmartArt-Grafiken, Bilder oder Filme genutzt werden.</a:t>
            </a:r>
          </a:p>
          <a:p>
            <a:r>
              <a:rPr lang="de-DE" dirty="0"/>
              <a:t>Nutzen Sie diese Folie, wenn sie wenig Text darstellen wollen.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3F5384-B94A-8901-8FEB-C18B3E24E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5310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Zitat</a:t>
            </a:r>
          </a:p>
          <a:p>
            <a:r>
              <a:rPr lang="de-DE" dirty="0"/>
              <a:t>Diese Folie kann für ein Zitat genutzt werden.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74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4137A-45DC-195B-0AD3-E7FD426BD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4D2C21D-5882-93CB-D36C-A9ACED874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85E17C4-414A-BD9B-23D7-4FADE26BA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F791BC-48A4-A78C-09C4-F99AE4E14E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9986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526EB-7244-13AC-2137-A104199B1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FF33420-4AB0-3D61-719F-662BA1E30E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41F9768-320D-D775-A577-F60898493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463A42-95A5-7216-6EEC-5D58497FDB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1788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1AD5-4160-18C9-9852-B09C7214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107839-502F-24FD-D48B-31B4B9E98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58C8D5D-89DA-2B00-72EA-9E59ED6AB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A3C596-642A-50BE-3F24-72AE029B5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547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41AD5-4160-18C9-9852-B09C7214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107839-502F-24FD-D48B-31B4B9E98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58C8D5D-89DA-2B00-72EA-9E59ED6AB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A3C596-642A-50BE-3F24-72AE029B5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5474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533">
              <a:defRPr/>
            </a:pPr>
            <a:r>
              <a:rPr lang="de-DE" b="1" baseline="0" dirty="0"/>
              <a:t>Zwischentitel</a:t>
            </a:r>
          </a:p>
          <a:p>
            <a:pPr defTabSz="955533">
              <a:defRPr/>
            </a:pPr>
            <a:r>
              <a:rPr lang="de-DE" b="0" baseline="0" dirty="0"/>
              <a:t>Dieser Zwischentitel kann innerhalb der Präsentation zum Aufteilen in mehrere Kapitel genutzt werden.</a:t>
            </a:r>
          </a:p>
          <a:p>
            <a:pPr defTabSz="955533">
              <a:defRPr/>
            </a:pPr>
            <a:r>
              <a:rPr lang="de-DE" b="0" baseline="0" dirty="0"/>
              <a:t>Es können eine Headline und ein kurzer Text eingefügt werden. Die Nummer kann fortlaufend angepasst werden.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178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Kreisgrafik – 4 Punkte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Diese Folie kann für Text in Kombination mit Nummern und einem Bild oder Icon genutzt werden.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972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968BF-6C2C-93D6-73BF-BBA9A11CD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DED6575-492A-F63B-8498-01A34FB58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9AAD9BF-8B1A-45A3-1485-90944B981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Inhaltsfolie – 1 Raster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OeKB"/>
                <a:ea typeface="+mn-ea"/>
                <a:cs typeface="+mn-cs"/>
              </a:rPr>
              <a:t>Diese Folie kann für Text sowie für Tabellen, Diagramme, SmartArt-Grafiken, Bilder oder Filme genutzt werden.</a:t>
            </a:r>
          </a:p>
          <a:p>
            <a:r>
              <a:rPr lang="de-DE" dirty="0"/>
              <a:t>Nutzen Sie diese Folie, wenn sie wenig Text darstellen wollen.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D822B7-4C27-767F-D082-7D245B5707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80985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Inhaltsfolie mit Bild</a:t>
            </a:r>
          </a:p>
          <a:p>
            <a:r>
              <a:rPr lang="de-DE" dirty="0"/>
              <a:t>Diese Folie kann</a:t>
            </a:r>
            <a:r>
              <a:rPr lang="de-DE" baseline="0" dirty="0"/>
              <a:t> für Text und ein Bild genutzt werden.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25024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0EEA6-7C53-CB26-D93A-4B0B9737F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DCE3FD4-DA14-C3CD-44F9-F2F699DFA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12F021-131D-C8AB-3A97-A079F1DC3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Inhaltsfolie mit Bild</a:t>
            </a:r>
          </a:p>
          <a:p>
            <a:r>
              <a:rPr lang="de-DE" dirty="0"/>
              <a:t>Diese Folie kann</a:t>
            </a:r>
            <a:r>
              <a:rPr lang="de-DE" baseline="0" dirty="0"/>
              <a:t> für Text und ein Bild genutzt werden.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894F38-AC6B-942D-619C-B06E800B6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9779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Schlussfolie</a:t>
            </a:r>
            <a:br>
              <a:rPr lang="de-DE" b="1" dirty="0"/>
            </a:br>
            <a:r>
              <a:rPr lang="de-DE" b="0" dirty="0"/>
              <a:t>Diese Folie kann genutzt werden um Ihre Präsentation abzuschließen.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18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83E37-BFDC-7A2F-8FD0-F6993F615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F5160E2-AC2B-84B0-EB0A-6BA3C811E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598157-757D-699C-A18E-F5CA89B0D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713F4F-4AE4-FE31-CC7F-B04C1930E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489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95EBF-2883-D1EE-32C3-56EAAD7C6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8169A05-C6A9-8D51-1C60-2ED599E3D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0933EB-CE59-F0D4-FF1F-A8B38D866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3998C5-CA9B-1D3A-BDA9-EAA4D16CD7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017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8CF6-726A-3A43-9F42-6E1D08645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989093-17FB-8C3B-618F-C2E6B43BF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1606F1-E70F-692B-CA6C-3AF01523C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2656DF-04E6-9AD3-A165-DA6ADF6B2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6737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ACD62-27F4-A549-1646-282955164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1C70E86-8702-5459-EEFA-01C7F70CA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2A9689-5DA4-72D2-A614-DEBB5C2A9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78BA87-FD7C-5310-E5E5-46E4A5B2E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21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AFFFA-94DF-749E-4C9C-5635A835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08718C-91EB-3017-523A-B303708F3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D6B5078-F33A-5067-FE00-2CE150282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4DC8C-DC68-A213-4949-21CCD563C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646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tx1"/>
                </a:solidFill>
              </a:rPr>
              <a:t>Leere Folie mit Headline</a:t>
            </a:r>
          </a:p>
          <a:p>
            <a: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chemeClr val="tx1"/>
                </a:solidFill>
              </a:rPr>
              <a:t>Hierbei handelt es sich um eine "leere" Folie mit Headline zur freien Gestaltung Ihrer Inhalte.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1F522-4235-45F6-B8F9-03CC28A191E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04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+Bild_1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7758F0C-EC7F-4491-AE68-460DFB892F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31546"/>
            <a:ext cx="12192000" cy="59264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Bildplatzhalter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" y="2778145"/>
            <a:ext cx="6095999" cy="2153147"/>
          </a:xfrm>
          <a:solidFill>
            <a:schemeClr val="accent4">
              <a:alpha val="85000"/>
            </a:schemeClr>
          </a:solidFill>
        </p:spPr>
        <p:txBody>
          <a:bodyPr lIns="540000" tIns="360000" rIns="360000" bIns="360000"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4B3F743-C897-4171-BA5D-BD0EB5D28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39751" y="4369493"/>
            <a:ext cx="5355212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941F066-B81B-45C8-A63B-AD5E256CFE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99872" y="3966996"/>
            <a:ext cx="720000" cy="72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EBF123FC-59D6-4067-83A6-2AE75320993B}"/>
              </a:ext>
            </a:extLst>
          </p:cNvPr>
          <p:cNvSpPr txBox="1">
            <a:spLocks/>
          </p:cNvSpPr>
          <p:nvPr/>
        </p:nvSpPr>
        <p:spPr bwMode="gray">
          <a:xfrm>
            <a:off x="-249" y="895546"/>
            <a:ext cx="12193200" cy="36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2B05B3-65E2-26C9-39CB-169573B80244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-2"/>
          <a:stretch/>
        </p:blipFill>
        <p:spPr bwMode="gray">
          <a:xfrm>
            <a:off x="520295" y="196964"/>
            <a:ext cx="2485203" cy="5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E53AEEC-19B6-4591-B71B-A68BA2D427F3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613BA79-8185-4B81-85EC-29FC2EE41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28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sfolie+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6C962A0-29F0-457D-8BFB-6EDBD7440C11}"/>
              </a:ext>
            </a:extLst>
          </p:cNvPr>
          <p:cNvSpPr/>
          <p:nvPr userDrawn="1"/>
        </p:nvSpPr>
        <p:spPr bwMode="gray">
          <a:xfrm>
            <a:off x="4572818" y="713101"/>
            <a:ext cx="7619182" cy="5580119"/>
          </a:xfrm>
          <a:custGeom>
            <a:avLst/>
            <a:gdLst>
              <a:gd name="connsiteX0" fmla="*/ 5962466 w 7619182"/>
              <a:gd name="connsiteY0" fmla="*/ 4009833 h 5580119"/>
              <a:gd name="connsiteX1" fmla="*/ 5021409 w 7619182"/>
              <a:gd name="connsiteY1" fmla="*/ 4578844 h 5580119"/>
              <a:gd name="connsiteX2" fmla="*/ 6905956 w 7619182"/>
              <a:gd name="connsiteY2" fmla="*/ 4578844 h 5580119"/>
              <a:gd name="connsiteX3" fmla="*/ 5962466 w 7619182"/>
              <a:gd name="connsiteY3" fmla="*/ 4009833 h 5580119"/>
              <a:gd name="connsiteX4" fmla="*/ 3608605 w 7619182"/>
              <a:gd name="connsiteY4" fmla="*/ 0 h 5580119"/>
              <a:gd name="connsiteX5" fmla="*/ 7166146 w 7619182"/>
              <a:gd name="connsiteY5" fmla="*/ 3771528 h 5580119"/>
              <a:gd name="connsiteX6" fmla="*/ 7617829 w 7619182"/>
              <a:gd name="connsiteY6" fmla="*/ 4457563 h 5580119"/>
              <a:gd name="connsiteX7" fmla="*/ 7619182 w 7619182"/>
              <a:gd name="connsiteY7" fmla="*/ 4463089 h 5580119"/>
              <a:gd name="connsiteX8" fmla="*/ 7619182 w 7619182"/>
              <a:gd name="connsiteY8" fmla="*/ 5276734 h 5580119"/>
              <a:gd name="connsiteX9" fmla="*/ 5048156 w 7619182"/>
              <a:gd name="connsiteY9" fmla="*/ 5276734 h 5580119"/>
              <a:gd name="connsiteX10" fmla="*/ 5236878 w 7619182"/>
              <a:gd name="connsiteY10" fmla="*/ 5514355 h 5580119"/>
              <a:gd name="connsiteX11" fmla="*/ 5311699 w 7619182"/>
              <a:gd name="connsiteY11" fmla="*/ 5570967 h 5580119"/>
              <a:gd name="connsiteX12" fmla="*/ 4414644 w 7619182"/>
              <a:gd name="connsiteY12" fmla="*/ 5570967 h 5580119"/>
              <a:gd name="connsiteX13" fmla="*/ 4382159 w 7619182"/>
              <a:gd name="connsiteY13" fmla="*/ 5513386 h 5580119"/>
              <a:gd name="connsiteX14" fmla="*/ 4238410 w 7619182"/>
              <a:gd name="connsiteY14" fmla="*/ 4894962 h 5580119"/>
              <a:gd name="connsiteX15" fmla="*/ 6373420 w 7619182"/>
              <a:gd name="connsiteY15" fmla="*/ 3365438 h 5580119"/>
              <a:gd name="connsiteX16" fmla="*/ 3608605 w 7619182"/>
              <a:gd name="connsiteY16" fmla="*/ 838929 h 5580119"/>
              <a:gd name="connsiteX17" fmla="*/ 838929 w 7619182"/>
              <a:gd name="connsiteY17" fmla="*/ 3234127 h 5580119"/>
              <a:gd name="connsiteX18" fmla="*/ 2785036 w 7619182"/>
              <a:gd name="connsiteY18" fmla="*/ 5521645 h 5580119"/>
              <a:gd name="connsiteX19" fmla="*/ 3006840 w 7619182"/>
              <a:gd name="connsiteY19" fmla="*/ 5570967 h 5580119"/>
              <a:gd name="connsiteX20" fmla="*/ 1238435 w 7619182"/>
              <a:gd name="connsiteY20" fmla="*/ 5570967 h 5580119"/>
              <a:gd name="connsiteX21" fmla="*/ 1238435 w 7619182"/>
              <a:gd name="connsiteY21" fmla="*/ 5580119 h 5580119"/>
              <a:gd name="connsiteX22" fmla="*/ 1129710 w 7619182"/>
              <a:gd name="connsiteY22" fmla="*/ 5580119 h 5580119"/>
              <a:gd name="connsiteX23" fmla="*/ 1056563 w 7619182"/>
              <a:gd name="connsiteY23" fmla="*/ 5520509 h 5580119"/>
              <a:gd name="connsiteX24" fmla="*/ 0 w 7619182"/>
              <a:gd name="connsiteY24" fmla="*/ 3234127 h 5580119"/>
              <a:gd name="connsiteX25" fmla="*/ 3608605 w 7619182"/>
              <a:gd name="connsiteY25" fmla="*/ 0 h 55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19182" h="5580119">
                <a:moveTo>
                  <a:pt x="5962466" y="4009833"/>
                </a:moveTo>
                <a:cubicBezTo>
                  <a:pt x="5532060" y="4009833"/>
                  <a:pt x="5164876" y="4245704"/>
                  <a:pt x="5021409" y="4578844"/>
                </a:cubicBezTo>
                <a:lnTo>
                  <a:pt x="6905956" y="4578844"/>
                </a:lnTo>
                <a:cubicBezTo>
                  <a:pt x="6760055" y="4245704"/>
                  <a:pt x="6392874" y="4009833"/>
                  <a:pt x="5962466" y="4009833"/>
                </a:cubicBezTo>
                <a:close/>
                <a:moveTo>
                  <a:pt x="3608605" y="0"/>
                </a:moveTo>
                <a:cubicBezTo>
                  <a:pt x="5775228" y="0"/>
                  <a:pt x="7533328" y="1736216"/>
                  <a:pt x="7166146" y="3771528"/>
                </a:cubicBezTo>
                <a:cubicBezTo>
                  <a:pt x="7380133" y="3964846"/>
                  <a:pt x="7535152" y="4200110"/>
                  <a:pt x="7617829" y="4457563"/>
                </a:cubicBezTo>
                <a:lnTo>
                  <a:pt x="7619182" y="4463089"/>
                </a:lnTo>
                <a:lnTo>
                  <a:pt x="7619182" y="5276734"/>
                </a:lnTo>
                <a:lnTo>
                  <a:pt x="5048156" y="5276734"/>
                </a:lnTo>
                <a:cubicBezTo>
                  <a:pt x="5092535" y="5361235"/>
                  <a:pt x="5156670" y="5442545"/>
                  <a:pt x="5236878" y="5514355"/>
                </a:cubicBezTo>
                <a:lnTo>
                  <a:pt x="5311699" y="5570967"/>
                </a:lnTo>
                <a:lnTo>
                  <a:pt x="4414644" y="5570967"/>
                </a:lnTo>
                <a:lnTo>
                  <a:pt x="4382159" y="5513386"/>
                </a:lnTo>
                <a:cubicBezTo>
                  <a:pt x="4290045" y="5320581"/>
                  <a:pt x="4238410" y="5110165"/>
                  <a:pt x="4238410" y="4894962"/>
                </a:cubicBezTo>
                <a:cubicBezTo>
                  <a:pt x="4238410" y="3975789"/>
                  <a:pt x="5157582" y="3112543"/>
                  <a:pt x="6373420" y="3365438"/>
                </a:cubicBezTo>
                <a:cubicBezTo>
                  <a:pt x="6456097" y="1928319"/>
                  <a:pt x="5138130" y="838929"/>
                  <a:pt x="3608605" y="838929"/>
                </a:cubicBezTo>
                <a:cubicBezTo>
                  <a:pt x="2079083" y="838929"/>
                  <a:pt x="838929" y="1911296"/>
                  <a:pt x="838929" y="3234127"/>
                </a:cubicBezTo>
                <a:cubicBezTo>
                  <a:pt x="838929" y="4308927"/>
                  <a:pt x="1657625" y="5218384"/>
                  <a:pt x="2785036" y="5521645"/>
                </a:cubicBezTo>
                <a:lnTo>
                  <a:pt x="3006840" y="5570967"/>
                </a:lnTo>
                <a:lnTo>
                  <a:pt x="1238435" y="5570967"/>
                </a:lnTo>
                <a:lnTo>
                  <a:pt x="1238435" y="5580119"/>
                </a:lnTo>
                <a:lnTo>
                  <a:pt x="1129710" y="5580119"/>
                </a:lnTo>
                <a:lnTo>
                  <a:pt x="1056563" y="5520509"/>
                </a:lnTo>
                <a:cubicBezTo>
                  <a:pt x="403658" y="4935083"/>
                  <a:pt x="0" y="4126552"/>
                  <a:pt x="0" y="3234127"/>
                </a:cubicBezTo>
                <a:cubicBezTo>
                  <a:pt x="0" y="1449278"/>
                  <a:pt x="1614632" y="0"/>
                  <a:pt x="3608605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E471B6F-DA30-41CF-AC5E-79685A5F71A3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613BA79-8185-4B81-85EC-29FC2EE41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04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_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6E1921C-53BC-4313-AF30-F0CF6AC798F3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1762946"/>
            <a:ext cx="11111045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7CC974-34B0-47A9-B9C9-C6A547B2BD91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36945E4F-5609-4103-8EF9-46B1A8451A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2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_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7C56426-C2E3-48A1-AD5E-95A8F8DC5E25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1762946"/>
            <a:ext cx="5400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FE0D803B-7253-4B4C-A5EE-6E749640CA71}"/>
              </a:ext>
            </a:extLst>
          </p:cNvPr>
          <p:cNvSpPr>
            <a:spLocks noGrp="1"/>
          </p:cNvSpPr>
          <p:nvPr>
            <p:ph idx="13"/>
          </p:nvPr>
        </p:nvSpPr>
        <p:spPr bwMode="gray">
          <a:xfrm>
            <a:off x="6251114" y="1762946"/>
            <a:ext cx="5400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2DCAAC0-ADC3-46BE-BC24-8ABB80DFA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F2A5805-2D9A-4647-BF29-59C18B745EB3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6C75FA7B-F539-4500-ACEB-15C174D7B062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BED926F-E1CE-4CB2-B7D9-53759187E05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33FC1C35-C804-48FA-9742-21BAC1E170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10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_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9C88A0-46EA-41EB-93C1-F3F734E4402E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7C56426-C2E3-48A1-AD5E-95A8F8DC5E25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1762946"/>
            <a:ext cx="3528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E8CE66BC-FB78-4AEB-9200-5A8AD2BF48D6}"/>
              </a:ext>
            </a:extLst>
          </p:cNvPr>
          <p:cNvSpPr>
            <a:spLocks noGrp="1"/>
          </p:cNvSpPr>
          <p:nvPr>
            <p:ph idx="13"/>
          </p:nvPr>
        </p:nvSpPr>
        <p:spPr bwMode="gray">
          <a:xfrm>
            <a:off x="4331592" y="1762946"/>
            <a:ext cx="3528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DE2972C9-902C-4A50-814A-AC6BE12F125A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8123114" y="1762946"/>
            <a:ext cx="3528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DE739E4F-4C56-451A-99A9-B34B94C5DA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394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_4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F023B8E-92B5-4AB7-AC87-09BF4EBA1BA6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7C56426-C2E3-48A1-AD5E-95A8F8DC5E25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1762946"/>
            <a:ext cx="2592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E8CE66BC-FB78-4AEB-9200-5A8AD2BF48D6}"/>
              </a:ext>
            </a:extLst>
          </p:cNvPr>
          <p:cNvSpPr>
            <a:spLocks noGrp="1"/>
          </p:cNvSpPr>
          <p:nvPr>
            <p:ph idx="13"/>
          </p:nvPr>
        </p:nvSpPr>
        <p:spPr bwMode="gray">
          <a:xfrm>
            <a:off x="3379600" y="1762946"/>
            <a:ext cx="2592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DE2972C9-902C-4A50-814A-AC6BE12F125A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219131" y="1762946"/>
            <a:ext cx="2592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DE739E4F-4C56-451A-99A9-B34B94C5DA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8EB4D88-93C2-4BA1-9CD5-62F942244C41}"/>
              </a:ext>
            </a:extLst>
          </p:cNvPr>
          <p:cNvSpPr>
            <a:spLocks noGrp="1"/>
          </p:cNvSpPr>
          <p:nvPr>
            <p:ph idx="16"/>
          </p:nvPr>
        </p:nvSpPr>
        <p:spPr bwMode="gray">
          <a:xfrm>
            <a:off x="9058663" y="1762946"/>
            <a:ext cx="2592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73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+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D631FB9-C389-4146-842E-9B42080D1D74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7C56426-C2E3-48A1-AD5E-95A8F8DC5E25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1762946"/>
            <a:ext cx="3528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3F2D4116-D077-4DDC-B7A5-4CD5F7607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05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Text+Bild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B77A-815B-4AC0-AAD4-6422BA455DCA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7C56426-C2E3-48A1-AD5E-95A8F8DC5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9" y="1762946"/>
            <a:ext cx="5400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2DCAAC0-ADC3-46BE-BC24-8ABB80DFA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44C2BB5-DAF5-4D74-BCA3-526981A88C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1114" y="1762946"/>
            <a:ext cx="5940886" cy="4140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892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81719EA-D924-4894-A342-B793B95600CF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2DCAAC0-ADC3-46BE-BC24-8ABB80DFA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44C2BB5-DAF5-4D74-BCA3-526981A88C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8123114" y="1762946"/>
            <a:ext cx="4068886" cy="4140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78599F2E-2735-444E-B432-043940831DA8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1762946"/>
            <a:ext cx="3528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80DB0B96-D7F9-4F02-B004-82DBD578B549}"/>
              </a:ext>
            </a:extLst>
          </p:cNvPr>
          <p:cNvSpPr>
            <a:spLocks noGrp="1"/>
          </p:cNvSpPr>
          <p:nvPr>
            <p:ph idx="13"/>
          </p:nvPr>
        </p:nvSpPr>
        <p:spPr bwMode="gray">
          <a:xfrm>
            <a:off x="4331592" y="1762946"/>
            <a:ext cx="3528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5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_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44C2BB5-DAF5-4D74-BCA3-526981A88C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8123114" y="0"/>
            <a:ext cx="4068886" cy="6282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7319523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C06D345-A9C4-479A-9338-5E41F607403F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2DCAAC0-ADC3-46BE-BC24-8ABB80DFA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1" y="1071188"/>
            <a:ext cx="7319436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78599F2E-2735-444E-B432-043940831DA8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1762946"/>
            <a:ext cx="3528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80DB0B96-D7F9-4F02-B004-82DBD578B549}"/>
              </a:ext>
            </a:extLst>
          </p:cNvPr>
          <p:cNvSpPr>
            <a:spLocks noGrp="1"/>
          </p:cNvSpPr>
          <p:nvPr>
            <p:ph idx="13"/>
          </p:nvPr>
        </p:nvSpPr>
        <p:spPr bwMode="gray">
          <a:xfrm>
            <a:off x="4331592" y="1762946"/>
            <a:ext cx="3528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47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_1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C10742C8-275F-4DD6-BE45-3A4919AECA80}"/>
              </a:ext>
            </a:extLst>
          </p:cNvPr>
          <p:cNvSpPr/>
          <p:nvPr userDrawn="1"/>
        </p:nvSpPr>
        <p:spPr bwMode="gray">
          <a:xfrm>
            <a:off x="0" y="931546"/>
            <a:ext cx="12192951" cy="5926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548CA3F7-B0DF-C43B-3A0B-F65CD314B905}"/>
              </a:ext>
            </a:extLst>
          </p:cNvPr>
          <p:cNvSpPr>
            <a:spLocks noChangeAspect="1"/>
          </p:cNvSpPr>
          <p:nvPr userDrawn="1"/>
        </p:nvSpPr>
        <p:spPr bwMode="invGray">
          <a:xfrm>
            <a:off x="4572818" y="713100"/>
            <a:ext cx="7619182" cy="6144900"/>
          </a:xfrm>
          <a:custGeom>
            <a:avLst/>
            <a:gdLst>
              <a:gd name="connsiteX0" fmla="*/ 5962466 w 7619182"/>
              <a:gd name="connsiteY0" fmla="*/ 4009833 h 6144900"/>
              <a:gd name="connsiteX1" fmla="*/ 5021409 w 7619182"/>
              <a:gd name="connsiteY1" fmla="*/ 4578844 h 6144900"/>
              <a:gd name="connsiteX2" fmla="*/ 6905956 w 7619182"/>
              <a:gd name="connsiteY2" fmla="*/ 4578844 h 6144900"/>
              <a:gd name="connsiteX3" fmla="*/ 5962466 w 7619182"/>
              <a:gd name="connsiteY3" fmla="*/ 4009833 h 6144900"/>
              <a:gd name="connsiteX4" fmla="*/ 3608605 w 7619182"/>
              <a:gd name="connsiteY4" fmla="*/ 0 h 6144900"/>
              <a:gd name="connsiteX5" fmla="*/ 7166146 w 7619182"/>
              <a:gd name="connsiteY5" fmla="*/ 3771528 h 6144900"/>
              <a:gd name="connsiteX6" fmla="*/ 7617829 w 7619182"/>
              <a:gd name="connsiteY6" fmla="*/ 4457563 h 6144900"/>
              <a:gd name="connsiteX7" fmla="*/ 7619182 w 7619182"/>
              <a:gd name="connsiteY7" fmla="*/ 4463088 h 6144900"/>
              <a:gd name="connsiteX8" fmla="*/ 7619182 w 7619182"/>
              <a:gd name="connsiteY8" fmla="*/ 5276734 h 6144900"/>
              <a:gd name="connsiteX9" fmla="*/ 5048156 w 7619182"/>
              <a:gd name="connsiteY9" fmla="*/ 5276734 h 6144900"/>
              <a:gd name="connsiteX10" fmla="*/ 6293174 w 7619182"/>
              <a:gd name="connsiteY10" fmla="*/ 5733889 h 6144900"/>
              <a:gd name="connsiteX11" fmla="*/ 6783146 w 7619182"/>
              <a:gd name="connsiteY11" fmla="*/ 6144900 h 6144900"/>
              <a:gd name="connsiteX12" fmla="*/ 4920409 w 7619182"/>
              <a:gd name="connsiteY12" fmla="*/ 6144900 h 6144900"/>
              <a:gd name="connsiteX13" fmla="*/ 4768780 w 7619182"/>
              <a:gd name="connsiteY13" fmla="*/ 6026147 h 6144900"/>
              <a:gd name="connsiteX14" fmla="*/ 4238410 w 7619182"/>
              <a:gd name="connsiteY14" fmla="*/ 4894962 h 6144900"/>
              <a:gd name="connsiteX15" fmla="*/ 6373420 w 7619182"/>
              <a:gd name="connsiteY15" fmla="*/ 3365438 h 6144900"/>
              <a:gd name="connsiteX16" fmla="*/ 3608605 w 7619182"/>
              <a:gd name="connsiteY16" fmla="*/ 838929 h 6144900"/>
              <a:gd name="connsiteX17" fmla="*/ 838929 w 7619182"/>
              <a:gd name="connsiteY17" fmla="*/ 3234127 h 6144900"/>
              <a:gd name="connsiteX18" fmla="*/ 3608605 w 7619182"/>
              <a:gd name="connsiteY18" fmla="*/ 5629328 h 6144900"/>
              <a:gd name="connsiteX19" fmla="*/ 3810435 w 7619182"/>
              <a:gd name="connsiteY19" fmla="*/ 5622031 h 6144900"/>
              <a:gd name="connsiteX20" fmla="*/ 4041140 w 7619182"/>
              <a:gd name="connsiteY20" fmla="*/ 6039976 h 6144900"/>
              <a:gd name="connsiteX21" fmla="*/ 4126022 w 7619182"/>
              <a:gd name="connsiteY21" fmla="*/ 6144900 h 6144900"/>
              <a:gd name="connsiteX22" fmla="*/ 2043778 w 7619182"/>
              <a:gd name="connsiteY22" fmla="*/ 6144900 h 6144900"/>
              <a:gd name="connsiteX23" fmla="*/ 1888089 w 7619182"/>
              <a:gd name="connsiteY23" fmla="*/ 6077649 h 6144900"/>
              <a:gd name="connsiteX24" fmla="*/ 0 w 7619182"/>
              <a:gd name="connsiteY24" fmla="*/ 3234127 h 6144900"/>
              <a:gd name="connsiteX25" fmla="*/ 3608605 w 7619182"/>
              <a:gd name="connsiteY25" fmla="*/ 0 h 614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19182" h="6144900">
                <a:moveTo>
                  <a:pt x="5962466" y="4009833"/>
                </a:moveTo>
                <a:cubicBezTo>
                  <a:pt x="5532060" y="4009833"/>
                  <a:pt x="5164876" y="4245704"/>
                  <a:pt x="5021409" y="4578844"/>
                </a:cubicBezTo>
                <a:lnTo>
                  <a:pt x="6905956" y="4578844"/>
                </a:lnTo>
                <a:cubicBezTo>
                  <a:pt x="6760055" y="4245704"/>
                  <a:pt x="6392874" y="4009833"/>
                  <a:pt x="5962466" y="4009833"/>
                </a:cubicBezTo>
                <a:close/>
                <a:moveTo>
                  <a:pt x="3608605" y="0"/>
                </a:moveTo>
                <a:cubicBezTo>
                  <a:pt x="5775228" y="0"/>
                  <a:pt x="7533328" y="1736216"/>
                  <a:pt x="7166146" y="3771528"/>
                </a:cubicBezTo>
                <a:cubicBezTo>
                  <a:pt x="7380133" y="3964846"/>
                  <a:pt x="7535152" y="4200110"/>
                  <a:pt x="7617829" y="4457563"/>
                </a:cubicBezTo>
                <a:lnTo>
                  <a:pt x="7619182" y="4463088"/>
                </a:lnTo>
                <a:lnTo>
                  <a:pt x="7619182" y="5276734"/>
                </a:lnTo>
                <a:lnTo>
                  <a:pt x="5048156" y="5276734"/>
                </a:lnTo>
                <a:cubicBezTo>
                  <a:pt x="5225670" y="5614738"/>
                  <a:pt x="5719298" y="5901675"/>
                  <a:pt x="6293174" y="5733889"/>
                </a:cubicBezTo>
                <a:lnTo>
                  <a:pt x="6783146" y="6144900"/>
                </a:lnTo>
                <a:lnTo>
                  <a:pt x="4920409" y="6144900"/>
                </a:lnTo>
                <a:lnTo>
                  <a:pt x="4768780" y="6026147"/>
                </a:lnTo>
                <a:cubicBezTo>
                  <a:pt x="4444950" y="5736625"/>
                  <a:pt x="4238410" y="5325368"/>
                  <a:pt x="4238410" y="4894962"/>
                </a:cubicBezTo>
                <a:cubicBezTo>
                  <a:pt x="4238410" y="3975789"/>
                  <a:pt x="5157582" y="3112543"/>
                  <a:pt x="6373420" y="3365438"/>
                </a:cubicBezTo>
                <a:cubicBezTo>
                  <a:pt x="6456097" y="1928319"/>
                  <a:pt x="5138130" y="838929"/>
                  <a:pt x="3608605" y="838929"/>
                </a:cubicBezTo>
                <a:cubicBezTo>
                  <a:pt x="2079083" y="838929"/>
                  <a:pt x="838929" y="1911296"/>
                  <a:pt x="838929" y="3234127"/>
                </a:cubicBezTo>
                <a:cubicBezTo>
                  <a:pt x="838929" y="4556958"/>
                  <a:pt x="2079083" y="5629328"/>
                  <a:pt x="3608605" y="5629328"/>
                </a:cubicBezTo>
                <a:cubicBezTo>
                  <a:pt x="3676692" y="5629328"/>
                  <a:pt x="3744779" y="5626895"/>
                  <a:pt x="3810435" y="5622031"/>
                </a:cubicBezTo>
                <a:cubicBezTo>
                  <a:pt x="3870010" y="5770364"/>
                  <a:pt x="3947824" y="5910185"/>
                  <a:pt x="4041140" y="6039976"/>
                </a:cubicBezTo>
                <a:lnTo>
                  <a:pt x="4126022" y="6144900"/>
                </a:lnTo>
                <a:lnTo>
                  <a:pt x="2043778" y="6144900"/>
                </a:lnTo>
                <a:lnTo>
                  <a:pt x="1888089" y="6077649"/>
                </a:lnTo>
                <a:cubicBezTo>
                  <a:pt x="763166" y="5529685"/>
                  <a:pt x="0" y="4461211"/>
                  <a:pt x="0" y="3234127"/>
                </a:cubicBezTo>
                <a:cubicBezTo>
                  <a:pt x="0" y="1449278"/>
                  <a:pt x="1614632" y="0"/>
                  <a:pt x="3608605" y="0"/>
                </a:cubicBezTo>
                <a:close/>
              </a:path>
            </a:pathLst>
          </a:custGeom>
          <a:solidFill>
            <a:schemeClr val="accent5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EBF123FC-59D6-4067-83A6-2AE75320993B}"/>
              </a:ext>
            </a:extLst>
          </p:cNvPr>
          <p:cNvSpPr txBox="1">
            <a:spLocks/>
          </p:cNvSpPr>
          <p:nvPr/>
        </p:nvSpPr>
        <p:spPr bwMode="gray">
          <a:xfrm>
            <a:off x="-249" y="895546"/>
            <a:ext cx="12193200" cy="36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" y="2778145"/>
            <a:ext cx="6095999" cy="2153147"/>
          </a:xfrm>
          <a:noFill/>
        </p:spPr>
        <p:txBody>
          <a:bodyPr lIns="540000" tIns="360000" rIns="360000" bIns="360000"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4B3F743-C897-4171-BA5D-BD0EB5D28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39751" y="4369493"/>
            <a:ext cx="5355212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941F066-B81B-45C8-A63B-AD5E256CFE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99872" y="3966996"/>
            <a:ext cx="720000" cy="72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5C2B2E2-653E-497F-AF73-3462E9B65AD6}"/>
              </a:ext>
            </a:extLst>
          </p:cNvPr>
          <p:cNvSpPr/>
          <p:nvPr/>
        </p:nvSpPr>
        <p:spPr bwMode="gray">
          <a:xfrm>
            <a:off x="0" y="0"/>
            <a:ext cx="12192951" cy="8955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056C522-AEE9-4B61-B6C6-FE84CB4E92B6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0075" y="294967"/>
            <a:ext cx="1695449" cy="320503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21AE2787-2D41-4E84-82E8-6C30D3838A45}"/>
              </a:ext>
            </a:extLst>
          </p:cNvPr>
          <p:cNvSpPr/>
          <p:nvPr/>
        </p:nvSpPr>
        <p:spPr bwMode="gray">
          <a:xfrm>
            <a:off x="0" y="0"/>
            <a:ext cx="12192951" cy="8955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D36C0E-7F60-685A-C72A-5F58A4DC19DF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-2"/>
          <a:stretch/>
        </p:blipFill>
        <p:spPr bwMode="gray">
          <a:xfrm>
            <a:off x="520295" y="196964"/>
            <a:ext cx="2485203" cy="5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4_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B94BFC3-2D12-49BC-A80B-D3A1F749C1D8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2DCAAC0-ADC3-46BE-BC24-8ABB80DFA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44C2BB5-DAF5-4D74-BCA3-526981A88C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4331592" y="1762946"/>
            <a:ext cx="7860408" cy="4140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78599F2E-2735-444E-B432-043940831DA8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1762946"/>
            <a:ext cx="3528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43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5_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44C2BB5-DAF5-4D74-BCA3-526981A88C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4331592" y="0"/>
            <a:ext cx="7860408" cy="6282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70" y="432000"/>
            <a:ext cx="3528000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D2B5A26-3AAF-44A5-8940-1EAAC7E576A3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2DCAAC0-ADC3-46BE-BC24-8ABB80DFA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1" y="1071188"/>
            <a:ext cx="3527958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78599F2E-2735-444E-B432-043940831DA8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1762946"/>
            <a:ext cx="3528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6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6_Text+Bild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44C2BB5-DAF5-4D74-BCA3-526981A88C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62946"/>
            <a:ext cx="5940886" cy="4140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DC58-5F2E-49D0-840A-6C62EBBD525A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7C56426-C2E3-48A1-AD5E-95A8F8DC5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663" y="1762946"/>
            <a:ext cx="5400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2DCAAC0-ADC3-46BE-BC24-8ABB80DFA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4220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8_Text+Bild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93C6-9D6B-4BE4-9D72-DCEB27AD2192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7C56426-C2E3-48A1-AD5E-95A8F8DC5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9" y="4059534"/>
            <a:ext cx="5400000" cy="18434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FE0D803B-7253-4B4C-A5EE-6E749640CA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1114" y="4059534"/>
            <a:ext cx="5400000" cy="18434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2DCAAC0-ADC3-46BE-BC24-8ABB80DFA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8F66A959-0FC9-4C3E-A938-FA532389DD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750" y="1762946"/>
            <a:ext cx="5401136" cy="2065476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5AD3E306-10B7-421E-996D-32AF8DBCAC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51114" y="1762946"/>
            <a:ext cx="5400000" cy="2065476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649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CBCE91B-FDF2-46CC-A0F7-8C271CD5E9AB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7C56426-C2E3-48A1-AD5E-95A8F8DC5E25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4059534"/>
            <a:ext cx="2592000" cy="18434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E8CE66BC-FB78-4AEB-9200-5A8AD2BF48D6}"/>
              </a:ext>
            </a:extLst>
          </p:cNvPr>
          <p:cNvSpPr>
            <a:spLocks noGrp="1"/>
          </p:cNvSpPr>
          <p:nvPr>
            <p:ph idx="13"/>
          </p:nvPr>
        </p:nvSpPr>
        <p:spPr bwMode="gray">
          <a:xfrm>
            <a:off x="3379600" y="4059534"/>
            <a:ext cx="2592000" cy="18434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DE2972C9-902C-4A50-814A-AC6BE12F125A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6219131" y="4059534"/>
            <a:ext cx="2592000" cy="18434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DE739E4F-4C56-451A-99A9-B34B94C5DA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8EB4D88-93C2-4BA1-9CD5-62F942244C41}"/>
              </a:ext>
            </a:extLst>
          </p:cNvPr>
          <p:cNvSpPr>
            <a:spLocks noGrp="1"/>
          </p:cNvSpPr>
          <p:nvPr>
            <p:ph idx="16"/>
          </p:nvPr>
        </p:nvSpPr>
        <p:spPr bwMode="gray">
          <a:xfrm>
            <a:off x="9058663" y="4059534"/>
            <a:ext cx="2592000" cy="18434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E13FA9C9-B7BE-4206-B5A6-41E007DD12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539750" y="1762946"/>
            <a:ext cx="2592319" cy="2065476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7BDEF2CB-7794-4416-913E-32C9005A761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gray">
          <a:xfrm>
            <a:off x="3379600" y="1762946"/>
            <a:ext cx="2591999" cy="2065476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D10BD3C8-AA45-4D0A-BD85-C291EB4F6EC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 bwMode="gray">
          <a:xfrm>
            <a:off x="6219131" y="1762946"/>
            <a:ext cx="2592000" cy="2065476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6" name="Bildplatzhalter 10">
            <a:extLst>
              <a:ext uri="{FF2B5EF4-FFF2-40B4-BE49-F238E27FC236}">
                <a16:creationId xmlns:a16="http://schemas.microsoft.com/office/drawing/2014/main" id="{BEA0E9E5-6CD6-44F5-B330-58A66A41A2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9059931" y="1762946"/>
            <a:ext cx="2591183" cy="2065476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532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0">
            <a:extLst>
              <a:ext uri="{FF2B5EF4-FFF2-40B4-BE49-F238E27FC236}">
                <a16:creationId xmlns:a16="http://schemas.microsoft.com/office/drawing/2014/main" id="{2752850E-E335-40CD-B88F-2D75C1B3F76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0" y="3541306"/>
            <a:ext cx="12192000" cy="273054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BC960348-FAB5-43BC-B1A0-3AA29F9F9B03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70" y="1762946"/>
            <a:ext cx="5400000" cy="15537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FF73C31-02F4-4A4B-8B95-685D9D9FFC6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F4E13A-3FC0-43E0-BF8F-A8A6FB9D70E6}"/>
              </a:ext>
            </a:extLst>
          </p:cNvPr>
          <p:cNvSpPr>
            <a:spLocks noGrp="1"/>
          </p:cNvSpPr>
          <p:nvPr>
            <p:ph type="dt" sz="half" idx="18"/>
          </p:nvPr>
        </p:nvSpPr>
        <p:spPr bwMode="gray"/>
        <p:txBody>
          <a:bodyPr/>
          <a:lstStyle/>
          <a:p>
            <a:fld id="{0258A42A-194D-49B0-A68F-2322EB89301D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18C2B4-46FD-4A17-97CC-38F193A9676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AF692B62-2C7C-4C67-812D-33E211EFE6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AC291D08-037D-4D65-996A-3422812DD9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16FCF015-47D0-4C86-B023-299B497CA314}"/>
              </a:ext>
            </a:extLst>
          </p:cNvPr>
          <p:cNvSpPr>
            <a:spLocks noGrp="1"/>
          </p:cNvSpPr>
          <p:nvPr>
            <p:ph idx="22"/>
          </p:nvPr>
        </p:nvSpPr>
        <p:spPr bwMode="gray">
          <a:xfrm>
            <a:off x="6250663" y="1762946"/>
            <a:ext cx="5400000" cy="15537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059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boxen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/>
          <p:cNvSpPr>
            <a:spLocks noGrp="1"/>
          </p:cNvSpPr>
          <p:nvPr>
            <p:ph type="body" sz="quarter" idx="26"/>
          </p:nvPr>
        </p:nvSpPr>
        <p:spPr bwMode="gray">
          <a:xfrm>
            <a:off x="539749" y="1762946"/>
            <a:ext cx="11111365" cy="2098314"/>
          </a:xfrm>
        </p:spPr>
        <p:txBody>
          <a:bodyPr lIns="0" r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 bwMode="gray">
          <a:xfrm>
            <a:off x="539749" y="4020268"/>
            <a:ext cx="3528326" cy="1882678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"/>
          <p:cNvSpPr>
            <a:spLocks noGrp="1"/>
          </p:cNvSpPr>
          <p:nvPr>
            <p:ph idx="19"/>
          </p:nvPr>
        </p:nvSpPr>
        <p:spPr bwMode="gray">
          <a:xfrm>
            <a:off x="4331043" y="4020268"/>
            <a:ext cx="3528326" cy="1882678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"/>
          <p:cNvSpPr>
            <a:spLocks noGrp="1"/>
          </p:cNvSpPr>
          <p:nvPr>
            <p:ph idx="25"/>
          </p:nvPr>
        </p:nvSpPr>
        <p:spPr bwMode="gray">
          <a:xfrm>
            <a:off x="8122337" y="4020268"/>
            <a:ext cx="3528326" cy="1882678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41DFC70-926B-461A-BA42-97A865FB9B07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59C94CA7-FC84-4C3A-96EF-2C09A09CAA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88C1BD-CB83-4B9F-9987-22B7D91FB92F}"/>
              </a:ext>
            </a:extLst>
          </p:cNvPr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9136E7CD-2561-4C33-B60A-A281DCB11E0A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168096-540A-4D31-87B1-329EA3C4375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BDEDA13-34EE-44F7-91D2-F62980004F1C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87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Textboxen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FCEF5FA-02CF-46C8-B7F6-7F1B8116295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F70BA9EA-01A0-475C-AC5A-5027B62FE498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9749" y="392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3B52FAA8-90CD-4918-A286-2DC7D42B094C}"/>
              </a:ext>
            </a:extLst>
          </p:cNvPr>
          <p:cNvSpPr>
            <a:spLocks noGrp="1"/>
          </p:cNvSpPr>
          <p:nvPr>
            <p:ph idx="26"/>
          </p:nvPr>
        </p:nvSpPr>
        <p:spPr bwMode="gray">
          <a:xfrm>
            <a:off x="539749" y="176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B9ECAFFD-49D3-4116-8C0C-0449040D33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4331592" y="1762946"/>
            <a:ext cx="7860408" cy="4140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1AB7B940-BD15-4F1B-8ED9-782464B5C1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6C4CE6-9576-4DB1-A449-F935B013D5CB}"/>
              </a:ext>
            </a:extLst>
          </p:cNvPr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fld id="{0E8AE063-FA73-4D29-B456-446D7B6C77EB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3AA25F-B1E4-48A0-A70A-16D502F4A3A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518EB2-290E-4E8E-B08E-F343E021B81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40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Textboxen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7F1FE79-6EAD-413B-AA98-F4DDB48614F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8156C47A-1714-442A-A4DB-7A3F17D39D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36637649-4AC4-4A91-9411-2F13779414F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9749" y="392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A83AF6FC-F27E-4912-9AF2-70D187F835D7}"/>
              </a:ext>
            </a:extLst>
          </p:cNvPr>
          <p:cNvSpPr>
            <a:spLocks noGrp="1"/>
          </p:cNvSpPr>
          <p:nvPr>
            <p:ph idx="26"/>
          </p:nvPr>
        </p:nvSpPr>
        <p:spPr bwMode="gray">
          <a:xfrm>
            <a:off x="539749" y="176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">
            <a:extLst>
              <a:ext uri="{FF2B5EF4-FFF2-40B4-BE49-F238E27FC236}">
                <a16:creationId xmlns:a16="http://schemas.microsoft.com/office/drawing/2014/main" id="{B5475733-39A3-4E49-A31E-C6E3FD86DBAF}"/>
              </a:ext>
            </a:extLst>
          </p:cNvPr>
          <p:cNvSpPr>
            <a:spLocks noGrp="1"/>
          </p:cNvSpPr>
          <p:nvPr>
            <p:ph idx="27"/>
          </p:nvPr>
        </p:nvSpPr>
        <p:spPr bwMode="gray">
          <a:xfrm>
            <a:off x="4331837" y="392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1C23798C-F0E5-4451-8BE8-56071D7330F3}"/>
              </a:ext>
            </a:extLst>
          </p:cNvPr>
          <p:cNvSpPr>
            <a:spLocks noGrp="1"/>
          </p:cNvSpPr>
          <p:nvPr>
            <p:ph idx="28"/>
          </p:nvPr>
        </p:nvSpPr>
        <p:spPr bwMode="gray">
          <a:xfrm>
            <a:off x="4331837" y="176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10">
            <a:extLst>
              <a:ext uri="{FF2B5EF4-FFF2-40B4-BE49-F238E27FC236}">
                <a16:creationId xmlns:a16="http://schemas.microsoft.com/office/drawing/2014/main" id="{A9B578C7-0DE3-4C8A-9E1D-DCF1B19634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8123114" y="1762946"/>
            <a:ext cx="4068886" cy="4140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CEFBF01-D71E-4FE4-8B60-CBF49B193F85}"/>
              </a:ext>
            </a:extLst>
          </p:cNvPr>
          <p:cNvSpPr>
            <a:spLocks noGrp="1"/>
          </p:cNvSpPr>
          <p:nvPr>
            <p:ph type="dt" sz="half" idx="29"/>
          </p:nvPr>
        </p:nvSpPr>
        <p:spPr bwMode="gray"/>
        <p:txBody>
          <a:bodyPr/>
          <a:lstStyle/>
          <a:p>
            <a:fld id="{6BF421A2-718D-421D-99AE-970C2432A715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50EDE7-FDB4-4563-B156-28364FAB7C7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43C6E8-471A-4514-A28D-41739FEC12E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5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_Textboxen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7F1FE79-6EAD-413B-AA98-F4DDB48614F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8156C47A-1714-442A-A4DB-7A3F17D39D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36637649-4AC4-4A91-9411-2F13779414F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9749" y="3202946"/>
            <a:ext cx="3528326" cy="126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A83AF6FC-F27E-4912-9AF2-70D187F835D7}"/>
              </a:ext>
            </a:extLst>
          </p:cNvPr>
          <p:cNvSpPr>
            <a:spLocks noGrp="1"/>
          </p:cNvSpPr>
          <p:nvPr>
            <p:ph idx="26"/>
          </p:nvPr>
        </p:nvSpPr>
        <p:spPr bwMode="gray">
          <a:xfrm>
            <a:off x="539749" y="1762947"/>
            <a:ext cx="3528326" cy="126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">
            <a:extLst>
              <a:ext uri="{FF2B5EF4-FFF2-40B4-BE49-F238E27FC236}">
                <a16:creationId xmlns:a16="http://schemas.microsoft.com/office/drawing/2014/main" id="{B5475733-39A3-4E49-A31E-C6E3FD86DBAF}"/>
              </a:ext>
            </a:extLst>
          </p:cNvPr>
          <p:cNvSpPr>
            <a:spLocks noGrp="1"/>
          </p:cNvSpPr>
          <p:nvPr>
            <p:ph idx="27"/>
          </p:nvPr>
        </p:nvSpPr>
        <p:spPr bwMode="gray">
          <a:xfrm>
            <a:off x="4331837" y="3202946"/>
            <a:ext cx="3528326" cy="126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1C23798C-F0E5-4451-8BE8-56071D7330F3}"/>
              </a:ext>
            </a:extLst>
          </p:cNvPr>
          <p:cNvSpPr>
            <a:spLocks noGrp="1"/>
          </p:cNvSpPr>
          <p:nvPr>
            <p:ph idx="28"/>
          </p:nvPr>
        </p:nvSpPr>
        <p:spPr bwMode="gray">
          <a:xfrm>
            <a:off x="4331837" y="1762947"/>
            <a:ext cx="3528326" cy="126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10">
            <a:extLst>
              <a:ext uri="{FF2B5EF4-FFF2-40B4-BE49-F238E27FC236}">
                <a16:creationId xmlns:a16="http://schemas.microsoft.com/office/drawing/2014/main" id="{A9B578C7-0DE3-4C8A-9E1D-DCF1B19634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8123114" y="1762946"/>
            <a:ext cx="4068886" cy="4140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E2D71575-6AE8-4DF5-A937-E79E1BDE1698}"/>
              </a:ext>
            </a:extLst>
          </p:cNvPr>
          <p:cNvSpPr>
            <a:spLocks noGrp="1"/>
          </p:cNvSpPr>
          <p:nvPr>
            <p:ph idx="29"/>
          </p:nvPr>
        </p:nvSpPr>
        <p:spPr bwMode="gray">
          <a:xfrm>
            <a:off x="539749" y="4642946"/>
            <a:ext cx="3528326" cy="126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12F52F82-B88E-4662-8EA1-6F4E87D6D861}"/>
              </a:ext>
            </a:extLst>
          </p:cNvPr>
          <p:cNvSpPr>
            <a:spLocks noGrp="1"/>
          </p:cNvSpPr>
          <p:nvPr>
            <p:ph idx="30"/>
          </p:nvPr>
        </p:nvSpPr>
        <p:spPr bwMode="gray">
          <a:xfrm>
            <a:off x="4331837" y="4642946"/>
            <a:ext cx="3528326" cy="126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135C195-F5D4-470E-A069-535EECB515EF}"/>
              </a:ext>
            </a:extLst>
          </p:cNvPr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E6C5AAA2-9D49-4464-B57F-9904863BD07F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958B9AB-2DA1-4BBF-843B-415F4EF080B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8B2AB7-9E42-49CC-A936-29250295EBB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33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_2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D2D5241-8A7A-4C84-8A4D-8E204973CAFB}"/>
              </a:ext>
            </a:extLst>
          </p:cNvPr>
          <p:cNvSpPr/>
          <p:nvPr userDrawn="1"/>
        </p:nvSpPr>
        <p:spPr bwMode="gray">
          <a:xfrm>
            <a:off x="0" y="931546"/>
            <a:ext cx="12192951" cy="59264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B1331C55-02C8-1084-0613-63134B0C178E}"/>
              </a:ext>
            </a:extLst>
          </p:cNvPr>
          <p:cNvSpPr>
            <a:spLocks noChangeAspect="1"/>
          </p:cNvSpPr>
          <p:nvPr/>
        </p:nvSpPr>
        <p:spPr bwMode="invGray">
          <a:xfrm>
            <a:off x="4572818" y="713100"/>
            <a:ext cx="7619182" cy="6144900"/>
          </a:xfrm>
          <a:custGeom>
            <a:avLst/>
            <a:gdLst>
              <a:gd name="connsiteX0" fmla="*/ 5962466 w 7619182"/>
              <a:gd name="connsiteY0" fmla="*/ 4009833 h 6144900"/>
              <a:gd name="connsiteX1" fmla="*/ 5021409 w 7619182"/>
              <a:gd name="connsiteY1" fmla="*/ 4578844 h 6144900"/>
              <a:gd name="connsiteX2" fmla="*/ 6905956 w 7619182"/>
              <a:gd name="connsiteY2" fmla="*/ 4578844 h 6144900"/>
              <a:gd name="connsiteX3" fmla="*/ 5962466 w 7619182"/>
              <a:gd name="connsiteY3" fmla="*/ 4009833 h 6144900"/>
              <a:gd name="connsiteX4" fmla="*/ 3608605 w 7619182"/>
              <a:gd name="connsiteY4" fmla="*/ 0 h 6144900"/>
              <a:gd name="connsiteX5" fmla="*/ 7166146 w 7619182"/>
              <a:gd name="connsiteY5" fmla="*/ 3771528 h 6144900"/>
              <a:gd name="connsiteX6" fmla="*/ 7617829 w 7619182"/>
              <a:gd name="connsiteY6" fmla="*/ 4457563 h 6144900"/>
              <a:gd name="connsiteX7" fmla="*/ 7619182 w 7619182"/>
              <a:gd name="connsiteY7" fmla="*/ 4463088 h 6144900"/>
              <a:gd name="connsiteX8" fmla="*/ 7619182 w 7619182"/>
              <a:gd name="connsiteY8" fmla="*/ 5276734 h 6144900"/>
              <a:gd name="connsiteX9" fmla="*/ 5048156 w 7619182"/>
              <a:gd name="connsiteY9" fmla="*/ 5276734 h 6144900"/>
              <a:gd name="connsiteX10" fmla="*/ 6293174 w 7619182"/>
              <a:gd name="connsiteY10" fmla="*/ 5733889 h 6144900"/>
              <a:gd name="connsiteX11" fmla="*/ 6783146 w 7619182"/>
              <a:gd name="connsiteY11" fmla="*/ 6144900 h 6144900"/>
              <a:gd name="connsiteX12" fmla="*/ 4920409 w 7619182"/>
              <a:gd name="connsiteY12" fmla="*/ 6144900 h 6144900"/>
              <a:gd name="connsiteX13" fmla="*/ 4768780 w 7619182"/>
              <a:gd name="connsiteY13" fmla="*/ 6026147 h 6144900"/>
              <a:gd name="connsiteX14" fmla="*/ 4238410 w 7619182"/>
              <a:gd name="connsiteY14" fmla="*/ 4894962 h 6144900"/>
              <a:gd name="connsiteX15" fmla="*/ 6373420 w 7619182"/>
              <a:gd name="connsiteY15" fmla="*/ 3365438 h 6144900"/>
              <a:gd name="connsiteX16" fmla="*/ 3608605 w 7619182"/>
              <a:gd name="connsiteY16" fmla="*/ 838929 h 6144900"/>
              <a:gd name="connsiteX17" fmla="*/ 838929 w 7619182"/>
              <a:gd name="connsiteY17" fmla="*/ 3234127 h 6144900"/>
              <a:gd name="connsiteX18" fmla="*/ 3608605 w 7619182"/>
              <a:gd name="connsiteY18" fmla="*/ 5629328 h 6144900"/>
              <a:gd name="connsiteX19" fmla="*/ 3810435 w 7619182"/>
              <a:gd name="connsiteY19" fmla="*/ 5622031 h 6144900"/>
              <a:gd name="connsiteX20" fmla="*/ 4041140 w 7619182"/>
              <a:gd name="connsiteY20" fmla="*/ 6039976 h 6144900"/>
              <a:gd name="connsiteX21" fmla="*/ 4126022 w 7619182"/>
              <a:gd name="connsiteY21" fmla="*/ 6144900 h 6144900"/>
              <a:gd name="connsiteX22" fmla="*/ 2043778 w 7619182"/>
              <a:gd name="connsiteY22" fmla="*/ 6144900 h 6144900"/>
              <a:gd name="connsiteX23" fmla="*/ 1888089 w 7619182"/>
              <a:gd name="connsiteY23" fmla="*/ 6077649 h 6144900"/>
              <a:gd name="connsiteX24" fmla="*/ 0 w 7619182"/>
              <a:gd name="connsiteY24" fmla="*/ 3234127 h 6144900"/>
              <a:gd name="connsiteX25" fmla="*/ 3608605 w 7619182"/>
              <a:gd name="connsiteY25" fmla="*/ 0 h 614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19182" h="6144900">
                <a:moveTo>
                  <a:pt x="5962466" y="4009833"/>
                </a:moveTo>
                <a:cubicBezTo>
                  <a:pt x="5532060" y="4009833"/>
                  <a:pt x="5164876" y="4245704"/>
                  <a:pt x="5021409" y="4578844"/>
                </a:cubicBezTo>
                <a:lnTo>
                  <a:pt x="6905956" y="4578844"/>
                </a:lnTo>
                <a:cubicBezTo>
                  <a:pt x="6760055" y="4245704"/>
                  <a:pt x="6392874" y="4009833"/>
                  <a:pt x="5962466" y="4009833"/>
                </a:cubicBezTo>
                <a:close/>
                <a:moveTo>
                  <a:pt x="3608605" y="0"/>
                </a:moveTo>
                <a:cubicBezTo>
                  <a:pt x="5775228" y="0"/>
                  <a:pt x="7533328" y="1736216"/>
                  <a:pt x="7166146" y="3771528"/>
                </a:cubicBezTo>
                <a:cubicBezTo>
                  <a:pt x="7380133" y="3964846"/>
                  <a:pt x="7535152" y="4200110"/>
                  <a:pt x="7617829" y="4457563"/>
                </a:cubicBezTo>
                <a:lnTo>
                  <a:pt x="7619182" y="4463088"/>
                </a:lnTo>
                <a:lnTo>
                  <a:pt x="7619182" y="5276734"/>
                </a:lnTo>
                <a:lnTo>
                  <a:pt x="5048156" y="5276734"/>
                </a:lnTo>
                <a:cubicBezTo>
                  <a:pt x="5225670" y="5614738"/>
                  <a:pt x="5719298" y="5901675"/>
                  <a:pt x="6293174" y="5733889"/>
                </a:cubicBezTo>
                <a:lnTo>
                  <a:pt x="6783146" y="6144900"/>
                </a:lnTo>
                <a:lnTo>
                  <a:pt x="4920409" y="6144900"/>
                </a:lnTo>
                <a:lnTo>
                  <a:pt x="4768780" y="6026147"/>
                </a:lnTo>
                <a:cubicBezTo>
                  <a:pt x="4444950" y="5736625"/>
                  <a:pt x="4238410" y="5325368"/>
                  <a:pt x="4238410" y="4894962"/>
                </a:cubicBezTo>
                <a:cubicBezTo>
                  <a:pt x="4238410" y="3975789"/>
                  <a:pt x="5157582" y="3112543"/>
                  <a:pt x="6373420" y="3365438"/>
                </a:cubicBezTo>
                <a:cubicBezTo>
                  <a:pt x="6456097" y="1928319"/>
                  <a:pt x="5138130" y="838929"/>
                  <a:pt x="3608605" y="838929"/>
                </a:cubicBezTo>
                <a:cubicBezTo>
                  <a:pt x="2079083" y="838929"/>
                  <a:pt x="838929" y="1911296"/>
                  <a:pt x="838929" y="3234127"/>
                </a:cubicBezTo>
                <a:cubicBezTo>
                  <a:pt x="838929" y="4556958"/>
                  <a:pt x="2079083" y="5629328"/>
                  <a:pt x="3608605" y="5629328"/>
                </a:cubicBezTo>
                <a:cubicBezTo>
                  <a:pt x="3676692" y="5629328"/>
                  <a:pt x="3744779" y="5626895"/>
                  <a:pt x="3810435" y="5622031"/>
                </a:cubicBezTo>
                <a:cubicBezTo>
                  <a:pt x="3870010" y="5770364"/>
                  <a:pt x="3947824" y="5910185"/>
                  <a:pt x="4041140" y="6039976"/>
                </a:cubicBezTo>
                <a:lnTo>
                  <a:pt x="4126022" y="6144900"/>
                </a:lnTo>
                <a:lnTo>
                  <a:pt x="2043778" y="6144900"/>
                </a:lnTo>
                <a:lnTo>
                  <a:pt x="1888089" y="6077649"/>
                </a:lnTo>
                <a:cubicBezTo>
                  <a:pt x="763166" y="5529685"/>
                  <a:pt x="0" y="4461211"/>
                  <a:pt x="0" y="3234127"/>
                </a:cubicBezTo>
                <a:cubicBezTo>
                  <a:pt x="0" y="1449278"/>
                  <a:pt x="1614632" y="0"/>
                  <a:pt x="3608605" y="0"/>
                </a:cubicBezTo>
                <a:close/>
              </a:path>
            </a:pathLst>
          </a:custGeom>
          <a:solidFill>
            <a:schemeClr val="accent5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2778145"/>
            <a:ext cx="6095999" cy="2679975"/>
          </a:xfrm>
          <a:noFill/>
        </p:spPr>
        <p:txBody>
          <a:bodyPr lIns="540000" tIns="360000" rIns="360000" bIns="360000"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4B3F743-C897-4171-BA5D-BD0EB5D28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39751" y="4931667"/>
            <a:ext cx="5355212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941F066-B81B-45C8-A63B-AD5E256CFE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99872" y="4512602"/>
            <a:ext cx="720000" cy="72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0DB4154-A7D4-4065-8E8A-3A80A54E4BEF}"/>
              </a:ext>
            </a:extLst>
          </p:cNvPr>
          <p:cNvSpPr/>
          <p:nvPr userDrawn="1"/>
        </p:nvSpPr>
        <p:spPr bwMode="gray">
          <a:xfrm>
            <a:off x="1" y="36000"/>
            <a:ext cx="12192951" cy="8955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19623EC-71E1-161D-1C9E-4920F5270EC2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-2"/>
          <a:stretch/>
        </p:blipFill>
        <p:spPr bwMode="gray">
          <a:xfrm>
            <a:off x="520295" y="196964"/>
            <a:ext cx="2485203" cy="511368"/>
          </a:xfrm>
          <a:prstGeom prst="rect">
            <a:avLst/>
          </a:prstGeom>
        </p:spPr>
      </p:pic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2F76EA1B-E110-DBE5-4741-20BB7BD20D7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249" y="895546"/>
            <a:ext cx="12193200" cy="36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580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7F1FE79-6EAD-413B-AA98-F4DDB48614F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8156C47A-1714-442A-A4DB-7A3F17D39D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36637649-4AC4-4A91-9411-2F13779414FE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9749" y="392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A83AF6FC-F27E-4912-9AF2-70D187F835D7}"/>
              </a:ext>
            </a:extLst>
          </p:cNvPr>
          <p:cNvSpPr>
            <a:spLocks noGrp="1"/>
          </p:cNvSpPr>
          <p:nvPr>
            <p:ph idx="26"/>
          </p:nvPr>
        </p:nvSpPr>
        <p:spPr bwMode="gray">
          <a:xfrm>
            <a:off x="539749" y="176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">
            <a:extLst>
              <a:ext uri="{FF2B5EF4-FFF2-40B4-BE49-F238E27FC236}">
                <a16:creationId xmlns:a16="http://schemas.microsoft.com/office/drawing/2014/main" id="{B5475733-39A3-4E49-A31E-C6E3FD86DBAF}"/>
              </a:ext>
            </a:extLst>
          </p:cNvPr>
          <p:cNvSpPr>
            <a:spLocks noGrp="1"/>
          </p:cNvSpPr>
          <p:nvPr>
            <p:ph idx="27"/>
          </p:nvPr>
        </p:nvSpPr>
        <p:spPr bwMode="gray">
          <a:xfrm>
            <a:off x="4331837" y="392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">
            <a:extLst>
              <a:ext uri="{FF2B5EF4-FFF2-40B4-BE49-F238E27FC236}">
                <a16:creationId xmlns:a16="http://schemas.microsoft.com/office/drawing/2014/main" id="{1C23798C-F0E5-4451-8BE8-56071D7330F3}"/>
              </a:ext>
            </a:extLst>
          </p:cNvPr>
          <p:cNvSpPr>
            <a:spLocks noGrp="1"/>
          </p:cNvSpPr>
          <p:nvPr>
            <p:ph idx="28"/>
          </p:nvPr>
        </p:nvSpPr>
        <p:spPr bwMode="gray">
          <a:xfrm>
            <a:off x="4331837" y="176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646F0DFB-1C25-4584-83FE-7EAF48422B8A}"/>
              </a:ext>
            </a:extLst>
          </p:cNvPr>
          <p:cNvSpPr>
            <a:spLocks noGrp="1"/>
          </p:cNvSpPr>
          <p:nvPr>
            <p:ph idx="29"/>
          </p:nvPr>
        </p:nvSpPr>
        <p:spPr bwMode="gray">
          <a:xfrm>
            <a:off x="8122337" y="392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2199E0AF-A098-4F70-B78E-191FE8FDC1F1}"/>
              </a:ext>
            </a:extLst>
          </p:cNvPr>
          <p:cNvSpPr>
            <a:spLocks noGrp="1"/>
          </p:cNvSpPr>
          <p:nvPr>
            <p:ph idx="30"/>
          </p:nvPr>
        </p:nvSpPr>
        <p:spPr bwMode="gray">
          <a:xfrm>
            <a:off x="8122337" y="1762946"/>
            <a:ext cx="3528326" cy="1980000"/>
          </a:xfrm>
          <a:noFill/>
          <a:ln w="12700">
            <a:solidFill>
              <a:schemeClr val="accent1"/>
            </a:solidFill>
            <a:miter lim="800000"/>
          </a:ln>
        </p:spPr>
        <p:txBody>
          <a:bodyPr lIns="180000" tIns="180000" rIns="180000" bIns="180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A9C8CE-C3B7-4B91-98D1-68FF41A93DFA}"/>
              </a:ext>
            </a:extLst>
          </p:cNvPr>
          <p:cNvSpPr>
            <a:spLocks noGrp="1"/>
          </p:cNvSpPr>
          <p:nvPr>
            <p:ph type="dt" sz="half" idx="31"/>
          </p:nvPr>
        </p:nvSpPr>
        <p:spPr bwMode="gray"/>
        <p:txBody>
          <a:bodyPr/>
          <a:lstStyle/>
          <a:p>
            <a:fld id="{FFA4FE90-0186-4ADC-AB6C-A91D0309748C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81C476-03FC-46DB-A140-E3C4E768745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C16A1F-E50C-4235-A163-7F504B2AE5A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6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0CFBE43B-7DE1-4867-8ED4-18A9FB7D12D6}"/>
              </a:ext>
            </a:extLst>
          </p:cNvPr>
          <p:cNvSpPr/>
          <p:nvPr userDrawn="1"/>
        </p:nvSpPr>
        <p:spPr bwMode="gray">
          <a:xfrm>
            <a:off x="542133" y="1757363"/>
            <a:ext cx="5341937" cy="416103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>
              <a:solidFill>
                <a:schemeClr val="tx2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E17A73D-6B4D-4383-99AF-D6A4267CFAF3}"/>
              </a:ext>
            </a:extLst>
          </p:cNvPr>
          <p:cNvSpPr/>
          <p:nvPr/>
        </p:nvSpPr>
        <p:spPr bwMode="gray">
          <a:xfrm>
            <a:off x="6304757" y="1757363"/>
            <a:ext cx="5345112" cy="416103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en-US" dirty="0" err="1">
              <a:solidFill>
                <a:schemeClr val="tx2"/>
              </a:solidFill>
            </a:endParaRPr>
          </a:p>
        </p:txBody>
      </p:sp>
      <p:sp>
        <p:nvSpPr>
          <p:cNvPr id="9" name="Content 1">
            <a:extLst>
              <a:ext uri="{FF2B5EF4-FFF2-40B4-BE49-F238E27FC236}">
                <a16:creationId xmlns:a16="http://schemas.microsoft.com/office/drawing/2014/main" id="{545F513B-6088-418E-B8C7-3AB68F146AAF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540070" y="2686638"/>
            <a:ext cx="5339495" cy="3231761"/>
          </a:xfrm>
        </p:spPr>
        <p:txBody>
          <a:bodyPr vert="horz" lIns="252000" tIns="0" rIns="0" bIns="0" rtlCol="0">
            <a:no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0BC8E528-EDBA-48D3-B8EB-CA72BA939B89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311622" y="2686638"/>
            <a:ext cx="5339495" cy="3231761"/>
          </a:xfrm>
        </p:spPr>
        <p:txBody>
          <a:bodyPr vert="horz" lIns="252000" tIns="0" rIns="0" bIns="0" rtlCol="0">
            <a:no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CD1BCB-0309-4ADE-B3DA-6B2207CA6D47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54BE76FB-BCC0-47FA-9D30-526627845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72EB301-2CAF-4727-BE49-3CE6486F7CBC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fld id="{33E40B9D-F39B-42DD-81A5-7DD3EBBC396E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A3DFDE-5D7D-41E1-A04D-0D683EC30E9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725481-AC58-43E7-AD8F-0BA8E19636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60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Nr.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8B1990C-165C-4810-BC0D-138AEBD48FE2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7C56426-C2E3-48A1-AD5E-95A8F8DC5E25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2686638"/>
            <a:ext cx="3528000" cy="3216307"/>
          </a:xfrm>
          <a:prstGeom prst="rect">
            <a:avLst/>
          </a:prstGeom>
        </p:spPr>
        <p:txBody>
          <a:bodyPr vert="horz" lIns="252000" tIns="0" rIns="0" bIns="0" rtlCol="0" anchor="t" anchorCtr="0">
            <a:noAutofit/>
          </a:bodyPr>
          <a:lstStyle>
            <a:lvl1pPr>
              <a:defRPr lang="de-DE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E8CE66BC-FB78-4AEB-9200-5A8AD2BF48D6}"/>
              </a:ext>
            </a:extLst>
          </p:cNvPr>
          <p:cNvSpPr>
            <a:spLocks noGrp="1"/>
          </p:cNvSpPr>
          <p:nvPr>
            <p:ph idx="13"/>
          </p:nvPr>
        </p:nvSpPr>
        <p:spPr bwMode="gray">
          <a:xfrm>
            <a:off x="4331592" y="2686638"/>
            <a:ext cx="3528000" cy="3216307"/>
          </a:xfrm>
          <a:prstGeom prst="rect">
            <a:avLst/>
          </a:prstGeom>
        </p:spPr>
        <p:txBody>
          <a:bodyPr vert="horz" lIns="252000" tIns="0" rIns="0" bIns="0" rtlCol="0" anchor="t" anchorCtr="0">
            <a:noAutofit/>
          </a:bodyPr>
          <a:lstStyle>
            <a:lvl1pPr>
              <a:defRPr lang="de-DE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DE2972C9-902C-4A50-814A-AC6BE12F125A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8123114" y="2686638"/>
            <a:ext cx="3528000" cy="3216307"/>
          </a:xfrm>
          <a:prstGeom prst="rect">
            <a:avLst/>
          </a:prstGeom>
        </p:spPr>
        <p:txBody>
          <a:bodyPr vert="horz" lIns="252000" tIns="0" rIns="0" bIns="0" rtlCol="0" anchor="t" anchorCtr="0">
            <a:noAutofit/>
          </a:bodyPr>
          <a:lstStyle>
            <a:lvl1pPr>
              <a:defRPr lang="de-DE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DE739E4F-4C56-451A-99A9-B34B94C5DA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Line 1">
            <a:extLst>
              <a:ext uri="{FF2B5EF4-FFF2-40B4-BE49-F238E27FC236}">
                <a16:creationId xmlns:a16="http://schemas.microsoft.com/office/drawing/2014/main" id="{ABD4208A-99A9-4C04-8DCC-9409CAFC8C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40070" y="1766197"/>
            <a:ext cx="0" cy="4140000"/>
          </a:xfrm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1" name="Nr. 1">
            <a:extLst>
              <a:ext uri="{FF2B5EF4-FFF2-40B4-BE49-F238E27FC236}">
                <a16:creationId xmlns:a16="http://schemas.microsoft.com/office/drawing/2014/main" id="{C8C7EFAB-D171-4910-9F26-39EED4A056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39818" y="1766197"/>
            <a:ext cx="1332173" cy="612000"/>
          </a:xfrm>
        </p:spPr>
        <p:txBody>
          <a:bodyPr lIns="252000"/>
          <a:lstStyle>
            <a:lvl1pPr marL="0" indent="0">
              <a:buNone/>
              <a:defRPr sz="4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Nr.</a:t>
            </a: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822BF4AA-D298-43B6-9AE9-2A45FECCB1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331592" y="1766197"/>
            <a:ext cx="0" cy="4140000"/>
          </a:xfrm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5" name="Line 2">
            <a:extLst>
              <a:ext uri="{FF2B5EF4-FFF2-40B4-BE49-F238E27FC236}">
                <a16:creationId xmlns:a16="http://schemas.microsoft.com/office/drawing/2014/main" id="{358F8866-35D5-4925-9653-C9A349936C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123114" y="1766197"/>
            <a:ext cx="0" cy="4140000"/>
          </a:xfrm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6" name="Nr. 1">
            <a:extLst>
              <a:ext uri="{FF2B5EF4-FFF2-40B4-BE49-F238E27FC236}">
                <a16:creationId xmlns:a16="http://schemas.microsoft.com/office/drawing/2014/main" id="{F4EE4711-A836-4866-8DD7-4FFB9E2C87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331592" y="1766197"/>
            <a:ext cx="1332173" cy="612000"/>
          </a:xfrm>
        </p:spPr>
        <p:txBody>
          <a:bodyPr lIns="252000"/>
          <a:lstStyle>
            <a:lvl1pPr marL="0" indent="0">
              <a:buNone/>
              <a:defRPr sz="4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Nr.</a:t>
            </a:r>
          </a:p>
        </p:txBody>
      </p:sp>
      <p:sp>
        <p:nvSpPr>
          <p:cNvPr id="17" name="Nr. 1">
            <a:extLst>
              <a:ext uri="{FF2B5EF4-FFF2-40B4-BE49-F238E27FC236}">
                <a16:creationId xmlns:a16="http://schemas.microsoft.com/office/drawing/2014/main" id="{42344576-8C80-4255-AC53-743E798C00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123113" y="1766197"/>
            <a:ext cx="1332173" cy="612000"/>
          </a:xfrm>
        </p:spPr>
        <p:txBody>
          <a:bodyPr lIns="252000"/>
          <a:lstStyle>
            <a:lvl1pPr marL="0" indent="0">
              <a:buNone/>
              <a:defRPr sz="4400" b="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Nr.</a:t>
            </a:r>
          </a:p>
        </p:txBody>
      </p:sp>
    </p:spTree>
    <p:extLst>
      <p:ext uri="{BB962C8B-B14F-4D97-AF65-F5344CB8AC3E}">
        <p14:creationId xmlns:p14="http://schemas.microsoft.com/office/powerpoint/2010/main" val="17531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Icon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1">
            <a:extLst>
              <a:ext uri="{FF2B5EF4-FFF2-40B4-BE49-F238E27FC236}">
                <a16:creationId xmlns:a16="http://schemas.microsoft.com/office/drawing/2014/main" id="{545F513B-6088-418E-B8C7-3AB68F146AAF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540070" y="2686638"/>
            <a:ext cx="5339495" cy="3231761"/>
          </a:xfrm>
        </p:spPr>
        <p:txBody>
          <a:bodyPr vert="horz" lIns="252000" tIns="0" rIns="0" bIns="0" rtlCol="0">
            <a:no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Content 2">
            <a:extLst>
              <a:ext uri="{FF2B5EF4-FFF2-40B4-BE49-F238E27FC236}">
                <a16:creationId xmlns:a16="http://schemas.microsoft.com/office/drawing/2014/main" id="{0BC8E528-EDBA-48D3-B8EB-CA72BA939B89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311622" y="2686638"/>
            <a:ext cx="5339495" cy="3231761"/>
          </a:xfrm>
        </p:spPr>
        <p:txBody>
          <a:bodyPr vert="horz" lIns="252000" tIns="0" rIns="0" bIns="0" rtlCol="0">
            <a:no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54BE76FB-BCC0-47FA-9D30-526627845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B614E7-FE18-41E7-8D68-01E947356F0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4442A2-59D7-45B8-9C72-0C5287F8879C}"/>
              </a:ext>
            </a:extLst>
          </p:cNvPr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fld id="{B6A1B49E-AA09-4F0E-9D73-F28335139C77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E2B5C3-7438-4AEE-866D-7957B82A1E7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AF3317-4E1A-4C97-B174-FBC2C23F983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Line 1">
            <a:extLst>
              <a:ext uri="{FF2B5EF4-FFF2-40B4-BE49-F238E27FC236}">
                <a16:creationId xmlns:a16="http://schemas.microsoft.com/office/drawing/2014/main" id="{552933E9-954D-4C23-97A4-A95DE41741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40070" y="1766197"/>
            <a:ext cx="0" cy="4140000"/>
          </a:xfrm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76CCF180-8527-462D-ACB3-C2F8ECBB70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311622" y="1766197"/>
            <a:ext cx="0" cy="4140000"/>
          </a:xfrm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82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Icon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9BD110F-0602-4FD2-89DC-5DAB9313BAEF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B7C56426-C2E3-48A1-AD5E-95A8F8DC5E25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2686638"/>
            <a:ext cx="3528000" cy="3216307"/>
          </a:xfrm>
          <a:prstGeom prst="rect">
            <a:avLst/>
          </a:prstGeom>
        </p:spPr>
        <p:txBody>
          <a:bodyPr vert="horz" lIns="252000" tIns="0" rIns="0" bIns="0" rtlCol="0" anchor="t" anchorCtr="0">
            <a:noAutofit/>
          </a:bodyPr>
          <a:lstStyle>
            <a:lvl1pPr>
              <a:defRPr lang="de-DE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E8CE66BC-FB78-4AEB-9200-5A8AD2BF48D6}"/>
              </a:ext>
            </a:extLst>
          </p:cNvPr>
          <p:cNvSpPr>
            <a:spLocks noGrp="1"/>
          </p:cNvSpPr>
          <p:nvPr>
            <p:ph idx="13"/>
          </p:nvPr>
        </p:nvSpPr>
        <p:spPr bwMode="gray">
          <a:xfrm>
            <a:off x="4331592" y="2686638"/>
            <a:ext cx="3528000" cy="3216307"/>
          </a:xfrm>
          <a:prstGeom prst="rect">
            <a:avLst/>
          </a:prstGeom>
        </p:spPr>
        <p:txBody>
          <a:bodyPr vert="horz" lIns="252000" tIns="0" rIns="0" bIns="0" rtlCol="0" anchor="t" anchorCtr="0">
            <a:noAutofit/>
          </a:bodyPr>
          <a:lstStyle>
            <a:lvl1pPr>
              <a:defRPr lang="de-DE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DE2972C9-902C-4A50-814A-AC6BE12F125A}"/>
              </a:ext>
            </a:extLst>
          </p:cNvPr>
          <p:cNvSpPr>
            <a:spLocks noGrp="1"/>
          </p:cNvSpPr>
          <p:nvPr>
            <p:ph idx="14"/>
          </p:nvPr>
        </p:nvSpPr>
        <p:spPr bwMode="gray">
          <a:xfrm>
            <a:off x="8123114" y="2686638"/>
            <a:ext cx="3528000" cy="3216307"/>
          </a:xfrm>
          <a:prstGeom prst="rect">
            <a:avLst/>
          </a:prstGeom>
        </p:spPr>
        <p:txBody>
          <a:bodyPr vert="horz" lIns="252000" tIns="0" rIns="0" bIns="0" rtlCol="0" anchor="t" anchorCtr="0">
            <a:noAutofit/>
          </a:bodyPr>
          <a:lstStyle>
            <a:lvl1pPr>
              <a:defRPr lang="de-DE" dirty="0"/>
            </a:lvl1pPr>
            <a:lvl2pPr>
              <a:defRPr lang="de-DE" dirty="0"/>
            </a:lvl2pPr>
            <a:lvl3pPr>
              <a:defRPr lang="de-DE" dirty="0"/>
            </a:lvl3pPr>
            <a:lvl4pPr>
              <a:defRPr lang="de-DE" dirty="0"/>
            </a:lvl4pPr>
            <a:lvl5pPr>
              <a:defRPr lang="de-DE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DE739E4F-4C56-451A-99A9-B34B94C5DA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Line 1">
            <a:extLst>
              <a:ext uri="{FF2B5EF4-FFF2-40B4-BE49-F238E27FC236}">
                <a16:creationId xmlns:a16="http://schemas.microsoft.com/office/drawing/2014/main" id="{ABD4208A-99A9-4C04-8DCC-9409CAFC8C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40070" y="1766197"/>
            <a:ext cx="0" cy="4140000"/>
          </a:xfrm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822BF4AA-D298-43B6-9AE9-2A45FECCB1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331592" y="1766197"/>
            <a:ext cx="0" cy="4140000"/>
          </a:xfrm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5" name="Line 2">
            <a:extLst>
              <a:ext uri="{FF2B5EF4-FFF2-40B4-BE49-F238E27FC236}">
                <a16:creationId xmlns:a16="http://schemas.microsoft.com/office/drawing/2014/main" id="{358F8866-35D5-4925-9653-C9A349936C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123114" y="1766197"/>
            <a:ext cx="0" cy="4140000"/>
          </a:xfrm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reisgrafik_4-Numm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">
            <a:extLst>
              <a:ext uri="{FF2B5EF4-FFF2-40B4-BE49-F238E27FC236}">
                <a16:creationId xmlns:a16="http://schemas.microsoft.com/office/drawing/2014/main" id="{EFB6E79E-33D7-476C-99F5-6A0B29DD63DA}"/>
              </a:ext>
            </a:extLst>
          </p:cNvPr>
          <p:cNvSpPr>
            <a:spLocks noChangeAspect="1"/>
          </p:cNvSpPr>
          <p:nvPr/>
        </p:nvSpPr>
        <p:spPr bwMode="gray">
          <a:xfrm>
            <a:off x="4068106" y="1755774"/>
            <a:ext cx="4054200" cy="405420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0BAC35D-A3A5-40B5-9226-F91F7C55F0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068106" y="2382390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8" name="Bildplatzhalter 26">
            <a:extLst>
              <a:ext uri="{FF2B5EF4-FFF2-40B4-BE49-F238E27FC236}">
                <a16:creationId xmlns:a16="http://schemas.microsoft.com/office/drawing/2014/main" id="{F979D52A-7A60-4B93-8A7D-25FD0A3B98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4696718" y="2384386"/>
            <a:ext cx="2796977" cy="279697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973D7D-1E79-4DB7-AB76-86F9F977B14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43AE36-9BB0-4386-BB7D-87C125C1FA55}"/>
              </a:ext>
            </a:extLst>
          </p:cNvPr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fld id="{2B9D1EFB-54B9-4FA1-84D6-5A5B4E2CEF3E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3E40A5-8B07-4B40-A9F3-C9C43378F74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9E2FFE4-D4AC-408C-938C-D2D0AA4868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C223917-646B-40E8-BEF9-7F5ECADFB6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62024B-412B-45C4-9884-FB0627563FD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539750" y="2044582"/>
            <a:ext cx="3240000" cy="1168400"/>
          </a:xfrm>
        </p:spPr>
        <p:txBody>
          <a:bodyPr anchor="ctr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BB3343D-C905-42DA-B92F-F5459B8E991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068106" y="4689337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558BA47F-F95F-499A-A5D0-96E80C27E9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539750" y="4351529"/>
            <a:ext cx="3240000" cy="1168400"/>
          </a:xfrm>
        </p:spPr>
        <p:txBody>
          <a:bodyPr anchor="ctr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E43FE2C-71C2-4CDB-9D47-5B4B2F2E2C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7498700" y="2382390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E1258CD8-5D02-47C6-839F-3DB9010C92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498700" y="4689337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EE3BE14D-45A7-400A-8045-75E6FF5D400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>
          <a:xfrm>
            <a:off x="8410662" y="2044582"/>
            <a:ext cx="3240000" cy="1168400"/>
          </a:xfrm>
        </p:spPr>
        <p:txBody>
          <a:bodyPr anchor="ctr" anchorCtr="0"/>
          <a:lstStyle>
            <a:lvl1pPr algn="r">
              <a:defRPr/>
            </a:lvl1pPr>
            <a:lvl2pPr algn="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AD1C3F7C-ADFD-4A43-B1E5-1C96148C0C8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8410662" y="4351529"/>
            <a:ext cx="3240000" cy="1168400"/>
          </a:xfrm>
        </p:spPr>
        <p:txBody>
          <a:bodyPr anchor="ctr" anchorCtr="0"/>
          <a:lstStyle>
            <a:lvl1pPr algn="r">
              <a:defRPr/>
            </a:lvl1pPr>
            <a:lvl2pPr algn="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34F06BC-3B5C-4775-8C80-FF6959339785}"/>
              </a:ext>
            </a:extLst>
          </p:cNvPr>
          <p:cNvCxnSpPr>
            <a:cxnSpLocks/>
          </p:cNvCxnSpPr>
          <p:nvPr/>
        </p:nvCxnSpPr>
        <p:spPr bwMode="gray">
          <a:xfrm>
            <a:off x="540069" y="3751868"/>
            <a:ext cx="32396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27EC7F40-4F6E-43AE-A017-A2804E4709AE}"/>
              </a:ext>
            </a:extLst>
          </p:cNvPr>
          <p:cNvCxnSpPr>
            <a:cxnSpLocks/>
          </p:cNvCxnSpPr>
          <p:nvPr/>
        </p:nvCxnSpPr>
        <p:spPr bwMode="gray">
          <a:xfrm>
            <a:off x="8411433" y="3751868"/>
            <a:ext cx="32396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5A8758D-80A6-4AFF-841D-989239D7EF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96718" y="2384386"/>
            <a:ext cx="2797214" cy="2797213"/>
          </a:xfrm>
          <a:prstGeom prst="ellipse">
            <a:avLst/>
          </a:prstGeom>
          <a:solidFill>
            <a:schemeClr val="accent4">
              <a:alpha val="85000"/>
            </a:schemeClr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 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14746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reisgrafik_5-Numm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">
            <a:extLst>
              <a:ext uri="{FF2B5EF4-FFF2-40B4-BE49-F238E27FC236}">
                <a16:creationId xmlns:a16="http://schemas.microsoft.com/office/drawing/2014/main" id="{EFB6E79E-33D7-476C-99F5-6A0B29DD63DA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4068106" y="1755774"/>
            <a:ext cx="4054200" cy="405420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0BAC35D-A3A5-40B5-9226-F91F7C55F0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363820" y="2153956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8" name="Bildplatzhalter 26">
            <a:extLst>
              <a:ext uri="{FF2B5EF4-FFF2-40B4-BE49-F238E27FC236}">
                <a16:creationId xmlns:a16="http://schemas.microsoft.com/office/drawing/2014/main" id="{F979D52A-7A60-4B93-8A7D-25FD0A3B98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4696718" y="2384386"/>
            <a:ext cx="2796977" cy="279697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973D7D-1E79-4DB7-AB76-86F9F977B14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43AE36-9BB0-4386-BB7D-87C125C1FA55}"/>
              </a:ext>
            </a:extLst>
          </p:cNvPr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fld id="{B71C29DF-A4D5-454E-9650-EE326435E68E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3E40A5-8B07-4B40-A9F3-C9C43378F74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9E2FFE4-D4AC-408C-938C-D2D0AA4868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C223917-646B-40E8-BEF9-7F5ECADFB6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62024B-412B-45C4-9884-FB0627563FD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539750" y="1827973"/>
            <a:ext cx="3240000" cy="1168400"/>
          </a:xfrm>
        </p:spPr>
        <p:txBody>
          <a:bodyPr anchor="ctr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BB3343D-C905-42DA-B92F-F5459B8E991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779750" y="3849300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558BA47F-F95F-499A-A5D0-96E80C27E9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539750" y="3355193"/>
            <a:ext cx="3240000" cy="1168400"/>
          </a:xfrm>
        </p:spPr>
        <p:txBody>
          <a:bodyPr anchor="ctr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E43FE2C-71C2-4CDB-9D47-5B4B2F2E2C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7198381" y="2153956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E1258CD8-5D02-47C6-839F-3DB9010C92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786045" y="3849300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EE3BE14D-45A7-400A-8045-75E6FF5D400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>
          <a:xfrm>
            <a:off x="8410662" y="1827973"/>
            <a:ext cx="3240000" cy="1168400"/>
          </a:xfrm>
        </p:spPr>
        <p:txBody>
          <a:bodyPr anchor="ctr" anchorCtr="0"/>
          <a:lstStyle>
            <a:lvl1pPr algn="r">
              <a:defRPr/>
            </a:lvl1pPr>
            <a:lvl2pPr algn="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AD1C3F7C-ADFD-4A43-B1E5-1C96148C0C8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8410662" y="3355193"/>
            <a:ext cx="3240000" cy="1168400"/>
          </a:xfrm>
        </p:spPr>
        <p:txBody>
          <a:bodyPr anchor="ctr" anchorCtr="0"/>
          <a:lstStyle>
            <a:lvl1pPr algn="r">
              <a:defRPr/>
            </a:lvl1pPr>
            <a:lvl2pPr algn="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34F06BC-3B5C-4775-8C80-FF6959339785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40069" y="3192058"/>
            <a:ext cx="32396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27EC7F40-4F6E-43AE-A017-A2804E4709AE}"/>
              </a:ext>
            </a:extLst>
          </p:cNvPr>
          <p:cNvCxnSpPr>
            <a:cxnSpLocks/>
          </p:cNvCxnSpPr>
          <p:nvPr/>
        </p:nvCxnSpPr>
        <p:spPr bwMode="gray">
          <a:xfrm>
            <a:off x="8411433" y="3192058"/>
            <a:ext cx="32396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5A8758D-80A6-4AFF-841D-989239D7EF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96718" y="2384386"/>
            <a:ext cx="2797214" cy="2797213"/>
          </a:xfrm>
          <a:prstGeom prst="ellipse">
            <a:avLst/>
          </a:prstGeom>
          <a:solidFill>
            <a:schemeClr val="accent4">
              <a:alpha val="85000"/>
            </a:schemeClr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 Mastertextformat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22ACC8B9-FAB9-4B74-A574-F099D26626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5781100" y="5540419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19A27686-DD7F-4629-A848-585360989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gray">
          <a:xfrm>
            <a:off x="540069" y="4849864"/>
            <a:ext cx="3240000" cy="1168400"/>
          </a:xfrm>
        </p:spPr>
        <p:txBody>
          <a:bodyPr anchor="ctr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10651BB2-0838-49A6-B0CE-12E692D43D77}"/>
              </a:ext>
            </a:extLst>
          </p:cNvPr>
          <p:cNvCxnSpPr>
            <a:cxnSpLocks/>
          </p:cNvCxnSpPr>
          <p:nvPr/>
        </p:nvCxnSpPr>
        <p:spPr bwMode="gray">
          <a:xfrm>
            <a:off x="540069" y="4681493"/>
            <a:ext cx="32396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4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reisgrafik_6-Nummern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">
            <a:extLst>
              <a:ext uri="{FF2B5EF4-FFF2-40B4-BE49-F238E27FC236}">
                <a16:creationId xmlns:a16="http://schemas.microsoft.com/office/drawing/2014/main" id="{EFB6E79E-33D7-476C-99F5-6A0B29DD63DA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4068106" y="1755774"/>
            <a:ext cx="4054200" cy="405420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 err="1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0BAC35D-A3A5-40B5-9226-F91F7C55F0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07591" y="2008436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8" name="Bildplatzhalter 26">
            <a:extLst>
              <a:ext uri="{FF2B5EF4-FFF2-40B4-BE49-F238E27FC236}">
                <a16:creationId xmlns:a16="http://schemas.microsoft.com/office/drawing/2014/main" id="{F979D52A-7A60-4B93-8A7D-25FD0A3B98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4696718" y="2384386"/>
            <a:ext cx="2796977" cy="279697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973D7D-1E79-4DB7-AB76-86F9F977B14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43AE36-9BB0-4386-BB7D-87C125C1FA55}"/>
              </a:ext>
            </a:extLst>
          </p:cNvPr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fld id="{6A7A14A8-68E5-4BC7-B051-3E5CA4A17833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3E40A5-8B07-4B40-A9F3-C9C43378F74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9E2FFE4-D4AC-408C-938C-D2D0AA4868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C223917-646B-40E8-BEF9-7F5ECADFB6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62024B-412B-45C4-9884-FB0627563FD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539750" y="1684962"/>
            <a:ext cx="3240000" cy="1168400"/>
          </a:xfrm>
        </p:spPr>
        <p:txBody>
          <a:bodyPr anchor="ctr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BB3343D-C905-42DA-B92F-F5459B8E991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407591" y="4982864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558BA47F-F95F-499A-A5D0-96E80C27E9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539750" y="4646078"/>
            <a:ext cx="3240000" cy="1168400"/>
          </a:xfrm>
        </p:spPr>
        <p:txBody>
          <a:bodyPr anchor="ctr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3E43FE2C-71C2-4CDB-9D47-5B4B2F2E2C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7152250" y="2008436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E1258CD8-5D02-47C6-839F-3DB9010C92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7152250" y="4982864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EE3BE14D-45A7-400A-8045-75E6FF5D400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>
          <a:xfrm>
            <a:off x="8410662" y="1684962"/>
            <a:ext cx="3240000" cy="1168400"/>
          </a:xfrm>
        </p:spPr>
        <p:txBody>
          <a:bodyPr anchor="ctr" anchorCtr="0"/>
          <a:lstStyle>
            <a:lvl1pPr algn="r">
              <a:defRPr/>
            </a:lvl1pPr>
            <a:lvl2pPr algn="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AD1C3F7C-ADFD-4A43-B1E5-1C96148C0C8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8410662" y="4646078"/>
            <a:ext cx="3240000" cy="1168400"/>
          </a:xfrm>
        </p:spPr>
        <p:txBody>
          <a:bodyPr anchor="ctr" anchorCtr="0"/>
          <a:lstStyle>
            <a:lvl1pPr algn="r">
              <a:defRPr/>
            </a:lvl1pPr>
            <a:lvl2pPr algn="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34F06BC-3B5C-4775-8C80-FF6959339785}"/>
              </a:ext>
            </a:extLst>
          </p:cNvPr>
          <p:cNvCxnSpPr>
            <a:cxnSpLocks/>
          </p:cNvCxnSpPr>
          <p:nvPr/>
        </p:nvCxnSpPr>
        <p:spPr bwMode="gray">
          <a:xfrm>
            <a:off x="540069" y="3009441"/>
            <a:ext cx="32396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27EC7F40-4F6E-43AE-A017-A2804E4709AE}"/>
              </a:ext>
            </a:extLst>
          </p:cNvPr>
          <p:cNvCxnSpPr>
            <a:cxnSpLocks/>
          </p:cNvCxnSpPr>
          <p:nvPr/>
        </p:nvCxnSpPr>
        <p:spPr bwMode="gray">
          <a:xfrm>
            <a:off x="8411433" y="3009441"/>
            <a:ext cx="32396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5A8758D-80A6-4AFF-841D-989239D7EF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96718" y="2384386"/>
            <a:ext cx="2797214" cy="2797213"/>
          </a:xfrm>
          <a:prstGeom prst="ellipse">
            <a:avLst/>
          </a:prstGeom>
          <a:solidFill>
            <a:schemeClr val="accent4">
              <a:alpha val="85000"/>
            </a:schemeClr>
          </a:solidFill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 Mastertextformat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B269B69E-AD0E-471B-BA60-A8CE929C489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43778" y="3495650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8FC0E9F8-185C-4FD2-8581-5379C279A1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7812026" y="3495650"/>
            <a:ext cx="629801" cy="492785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BFEF957-D6AD-48DA-869F-02F3A377970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 bwMode="gray">
          <a:xfrm>
            <a:off x="539750" y="3165520"/>
            <a:ext cx="3240000" cy="1168400"/>
          </a:xfrm>
        </p:spPr>
        <p:txBody>
          <a:bodyPr anchor="ctr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F4723299-FCF8-45EE-BF6E-9FDCF1AED7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 bwMode="gray">
          <a:xfrm>
            <a:off x="8410662" y="3165520"/>
            <a:ext cx="3240000" cy="1168400"/>
          </a:xfrm>
        </p:spPr>
        <p:txBody>
          <a:bodyPr anchor="ctr" anchorCtr="0"/>
          <a:lstStyle>
            <a:lvl1pPr algn="r">
              <a:defRPr/>
            </a:lvl1pPr>
            <a:lvl2pPr algn="r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EB05437E-6A73-4F58-9AAD-095014D465DE}"/>
              </a:ext>
            </a:extLst>
          </p:cNvPr>
          <p:cNvCxnSpPr>
            <a:cxnSpLocks/>
          </p:cNvCxnSpPr>
          <p:nvPr/>
        </p:nvCxnSpPr>
        <p:spPr bwMode="gray">
          <a:xfrm>
            <a:off x="540069" y="4489449"/>
            <a:ext cx="32396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D1580B02-510E-49A7-9173-042F725BAA19}"/>
              </a:ext>
            </a:extLst>
          </p:cNvPr>
          <p:cNvCxnSpPr>
            <a:cxnSpLocks/>
          </p:cNvCxnSpPr>
          <p:nvPr/>
        </p:nvCxnSpPr>
        <p:spPr bwMode="gray">
          <a:xfrm>
            <a:off x="8411433" y="4489449"/>
            <a:ext cx="32396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9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Zeitstrahl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2B6293F-0200-46B5-9BA1-B3C89A15C07D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613BA79-8185-4B81-85EC-29FC2EE41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47E9209-2B72-486F-8F95-5F86D06477A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619749" y="3010042"/>
            <a:ext cx="10572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2291B24-0B0D-4F08-8EE6-34C7696546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39749" y="2798418"/>
            <a:ext cx="1441450" cy="423248"/>
          </a:xfrm>
          <a:solidFill>
            <a:schemeClr val="bg2"/>
          </a:solidFill>
        </p:spPr>
        <p:txBody>
          <a:bodyPr tIns="36000" anchor="ctr" anchorCtr="0"/>
          <a:lstStyle>
            <a:lvl1pPr marL="0" indent="0" algn="l">
              <a:buNone/>
              <a:defRPr sz="3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YYYY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8CC9EFF8-06ED-4F66-AE2E-C0F29310B6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523387" y="2798418"/>
            <a:ext cx="1441450" cy="423248"/>
          </a:xfrm>
          <a:solidFill>
            <a:schemeClr val="bg2"/>
          </a:solidFill>
        </p:spPr>
        <p:txBody>
          <a:bodyPr tIns="36000" anchor="ctr" anchorCtr="0"/>
          <a:lstStyle>
            <a:lvl1pPr marL="0" indent="0" algn="l">
              <a:buNone/>
              <a:defRPr sz="3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YYYY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84721DF9-5DB8-4D35-B486-9F81AEC6F4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07025" y="2798418"/>
            <a:ext cx="1441450" cy="423248"/>
          </a:xfrm>
          <a:solidFill>
            <a:schemeClr val="bg2"/>
          </a:solidFill>
        </p:spPr>
        <p:txBody>
          <a:bodyPr tIns="36000" anchor="ctr" anchorCtr="0"/>
          <a:lstStyle>
            <a:lvl1pPr marL="0" indent="0" algn="l">
              <a:buNone/>
              <a:defRPr sz="3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YYYY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4334ACC5-C46D-4CD8-AD79-06549A9304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9490663" y="2798418"/>
            <a:ext cx="1441450" cy="423248"/>
          </a:xfrm>
          <a:solidFill>
            <a:schemeClr val="bg2"/>
          </a:solidFill>
        </p:spPr>
        <p:txBody>
          <a:bodyPr tIns="36000" anchor="ctr" anchorCtr="0"/>
          <a:lstStyle>
            <a:lvl1pPr marL="0" indent="0" algn="l">
              <a:buNone/>
              <a:defRPr sz="3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YYYY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1E38473-D2A9-480E-B8F0-502C87121D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539749" y="3473347"/>
            <a:ext cx="2160000" cy="1620000"/>
          </a:xfrm>
        </p:spPr>
        <p:txBody>
          <a:bodyPr/>
          <a:lstStyle>
            <a:lvl1pPr marL="0" indent="0" algn="l">
              <a:buNone/>
              <a:defRPr sz="1400"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607C5397-DFCC-41A4-BE06-ECFAC69A6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3523387" y="3473347"/>
            <a:ext cx="2160000" cy="1620000"/>
          </a:xfrm>
        </p:spPr>
        <p:txBody>
          <a:bodyPr/>
          <a:lstStyle>
            <a:lvl1pPr marL="0" indent="0" algn="l">
              <a:buNone/>
              <a:defRPr sz="1400"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7363B8D0-907C-4075-8526-960DC08DBC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6507025" y="3473347"/>
            <a:ext cx="2160000" cy="1620000"/>
          </a:xfrm>
        </p:spPr>
        <p:txBody>
          <a:bodyPr/>
          <a:lstStyle>
            <a:lvl1pPr marL="0" indent="0" algn="l">
              <a:buNone/>
              <a:defRPr sz="1400"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DCACE9BA-7B3F-4A58-BB34-53EC902E8D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9490663" y="3473347"/>
            <a:ext cx="2160000" cy="1620000"/>
          </a:xfrm>
        </p:spPr>
        <p:txBody>
          <a:bodyPr/>
          <a:lstStyle>
            <a:lvl1pPr marL="0" indent="0" algn="l">
              <a:buNone/>
              <a:defRPr sz="1400"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124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Zeitstr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74C575B-2E46-46F9-A6CA-4662E68D1984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613BA79-8185-4B81-85EC-29FC2EE41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47E9209-2B72-486F-8F95-5F86D06477AC}"/>
              </a:ext>
            </a:extLst>
          </p:cNvPr>
          <p:cNvCxnSpPr>
            <a:cxnSpLocks/>
          </p:cNvCxnSpPr>
          <p:nvPr/>
        </p:nvCxnSpPr>
        <p:spPr bwMode="gray">
          <a:xfrm>
            <a:off x="0" y="3010042"/>
            <a:ext cx="10572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2291B24-0B0D-4F08-8EE6-34C7696546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39749" y="2798418"/>
            <a:ext cx="1441450" cy="423248"/>
          </a:xfrm>
          <a:solidFill>
            <a:schemeClr val="bg2"/>
          </a:solidFill>
        </p:spPr>
        <p:txBody>
          <a:bodyPr tIns="36000" anchor="ctr" anchorCtr="0"/>
          <a:lstStyle>
            <a:lvl1pPr marL="0" indent="0" algn="l">
              <a:buNone/>
              <a:defRPr sz="3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YYYY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8CC9EFF8-06ED-4F66-AE2E-C0F29310B6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523387" y="2798418"/>
            <a:ext cx="1441450" cy="423248"/>
          </a:xfrm>
          <a:solidFill>
            <a:schemeClr val="bg2"/>
          </a:solidFill>
        </p:spPr>
        <p:txBody>
          <a:bodyPr tIns="36000" anchor="ctr" anchorCtr="0"/>
          <a:lstStyle>
            <a:lvl1pPr marL="0" indent="0" algn="l">
              <a:buNone/>
              <a:defRPr sz="3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YYYY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84721DF9-5DB8-4D35-B486-9F81AEC6F4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507025" y="2798418"/>
            <a:ext cx="1441450" cy="423248"/>
          </a:xfrm>
          <a:solidFill>
            <a:schemeClr val="bg2"/>
          </a:solidFill>
        </p:spPr>
        <p:txBody>
          <a:bodyPr tIns="36000" anchor="ctr" anchorCtr="0"/>
          <a:lstStyle>
            <a:lvl1pPr marL="0" indent="0" algn="l">
              <a:buNone/>
              <a:defRPr sz="3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YYYY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4334ACC5-C46D-4CD8-AD79-06549A9304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9490663" y="2798418"/>
            <a:ext cx="1441450" cy="423248"/>
          </a:xfrm>
          <a:solidFill>
            <a:schemeClr val="bg2"/>
          </a:solidFill>
        </p:spPr>
        <p:txBody>
          <a:bodyPr tIns="36000" anchor="ctr" anchorCtr="0"/>
          <a:lstStyle>
            <a:lvl1pPr marL="0" indent="0" algn="l">
              <a:buNone/>
              <a:defRPr sz="3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YYYY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1E38473-D2A9-480E-B8F0-502C87121D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539749" y="3473347"/>
            <a:ext cx="2160000" cy="1620000"/>
          </a:xfrm>
        </p:spPr>
        <p:txBody>
          <a:bodyPr/>
          <a:lstStyle>
            <a:lvl1pPr marL="0" indent="0" algn="l">
              <a:buNone/>
              <a:defRPr sz="1400"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607C5397-DFCC-41A4-BE06-ECFAC69A6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3523387" y="3473347"/>
            <a:ext cx="2160000" cy="1620000"/>
          </a:xfrm>
        </p:spPr>
        <p:txBody>
          <a:bodyPr/>
          <a:lstStyle>
            <a:lvl1pPr marL="0" indent="0" algn="l">
              <a:buNone/>
              <a:defRPr sz="1400"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7363B8D0-907C-4075-8526-960DC08DBCB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6507025" y="3473347"/>
            <a:ext cx="2160000" cy="1620000"/>
          </a:xfrm>
        </p:spPr>
        <p:txBody>
          <a:bodyPr/>
          <a:lstStyle>
            <a:lvl1pPr marL="0" indent="0" algn="l">
              <a:buNone/>
              <a:defRPr sz="1400"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DCACE9BA-7B3F-4A58-BB34-53EC902E8D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9490663" y="3473347"/>
            <a:ext cx="2160000" cy="1620000"/>
          </a:xfrm>
        </p:spPr>
        <p:txBody>
          <a:bodyPr/>
          <a:lstStyle>
            <a:lvl1pPr marL="0" indent="0" algn="l">
              <a:buNone/>
              <a:defRPr sz="1400"/>
            </a:lvl1pPr>
            <a:lvl2pPr algn="ctr"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9145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_1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4FB43D2A-E252-49BE-9378-2E8A6B9D2F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12192000" cy="6857999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Bildplatzhalter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F8D2B72A-43F7-4939-9FD5-B51EEA534B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0"/>
            <a:ext cx="5000625" cy="6858000"/>
          </a:xfrm>
          <a:solidFill>
            <a:schemeClr val="accent4">
              <a:alpha val="85000"/>
            </a:schemeClr>
          </a:solidFill>
        </p:spPr>
        <p:txBody>
          <a:bodyPr vert="horz" lIns="540000" tIns="0" rIns="0" bIns="792000" rtlCol="0" anchor="b" anchorCtr="0">
            <a:noAutofit/>
          </a:bodyPr>
          <a:lstStyle>
            <a:lvl1pPr>
              <a:defRPr lang="de-DE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/>
              <a:t> </a:t>
            </a:r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96EFBB73-C1E0-4944-BBA1-E7649CED9E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5777" y="6483062"/>
            <a:ext cx="7200" cy="19158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0A65260D-34B5-49A7-8CD3-8C41639BF9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661093" y="6483062"/>
            <a:ext cx="7200" cy="19158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3348361"/>
            <a:ext cx="4196131" cy="4716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4B3F743-C897-4171-BA5D-BD0EB5D28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39750" y="3871067"/>
            <a:ext cx="4196081" cy="91677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088080A9-62D4-4E33-AC30-757E875CBC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98973" y="1976847"/>
            <a:ext cx="1662111" cy="721792"/>
          </a:xfrm>
        </p:spPr>
        <p:txBody>
          <a:bodyPr>
            <a:noAutofit/>
          </a:bodyPr>
          <a:lstStyle>
            <a:lvl1pPr marL="0" indent="0">
              <a:buNone/>
              <a:defRPr sz="7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BA8871-6AAA-4B90-82E6-C885836F731E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946D56C2-8181-4780-94A0-F82F0BD579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77647" y="3034894"/>
            <a:ext cx="720000" cy="54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7" name="Textplatzhalter 11">
            <a:extLst>
              <a:ext uri="{FF2B5EF4-FFF2-40B4-BE49-F238E27FC236}">
                <a16:creationId xmlns:a16="http://schemas.microsoft.com/office/drawing/2014/main" id="{5C8782DB-DA57-D083-C909-9A6E4F8173F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 bwMode="gray">
          <a:xfrm>
            <a:off x="10854264" y="6430246"/>
            <a:ext cx="828994" cy="288000"/>
          </a:xfrm>
          <a:blipFill>
            <a:blip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 t="-5981" r="-89033" b="-598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36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Bild+Las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>
            <a:extLst>
              <a:ext uri="{FF2B5EF4-FFF2-40B4-BE49-F238E27FC236}">
                <a16:creationId xmlns:a16="http://schemas.microsoft.com/office/drawing/2014/main" id="{B177E0C7-00D6-4BAD-A282-19CF07BB723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2738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Bildplatzhalter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133427-CE39-4C43-AC1D-296AF266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AD73C3C-1DB6-4807-B70A-597F352E39E9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A683B3-13E3-46DF-A60C-183A6A3E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0BF10E-1778-47AA-A23E-CB4C870E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1792ED6-91EE-429F-8716-83A1597C51A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740945" y="1757363"/>
            <a:ext cx="4901501" cy="2964762"/>
          </a:xfrm>
          <a:prstGeom prst="rect">
            <a:avLst/>
          </a:prstGeom>
          <a:solidFill>
            <a:schemeClr val="accent4">
              <a:alpha val="85000"/>
            </a:schemeClr>
          </a:solidFill>
        </p:spPr>
        <p:txBody>
          <a:bodyPr vert="horz" lIns="252000" tIns="252000" rIns="252000" bIns="252000" rtlCol="0" anchor="t" anchorCtr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6127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_Bild+Las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>
            <a:extLst>
              <a:ext uri="{FF2B5EF4-FFF2-40B4-BE49-F238E27FC236}">
                <a16:creationId xmlns:a16="http://schemas.microsoft.com/office/drawing/2014/main" id="{B177E0C7-00D6-4BAD-A282-19CF07BB723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2738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Bildplatzhalter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133427-CE39-4C43-AC1D-296AF266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CD423CF-05DA-4F14-94FC-0A5B7D2832E3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A683B3-13E3-46DF-A60C-183A6A3E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0BF10E-1778-47AA-A23E-CB4C870E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582173BE-D5A5-497E-9B7E-2BD1CCD0892E}"/>
              </a:ext>
            </a:extLst>
          </p:cNvPr>
          <p:cNvSpPr>
            <a:spLocks noGrp="1"/>
          </p:cNvSpPr>
          <p:nvPr>
            <p:ph idx="16"/>
          </p:nvPr>
        </p:nvSpPr>
        <p:spPr bwMode="gray">
          <a:xfrm>
            <a:off x="540068" y="1757363"/>
            <a:ext cx="4901501" cy="2964762"/>
          </a:xfrm>
          <a:prstGeom prst="rect">
            <a:avLst/>
          </a:prstGeom>
          <a:solidFill>
            <a:schemeClr val="accent4">
              <a:alpha val="85000"/>
            </a:schemeClr>
          </a:solidFill>
        </p:spPr>
        <p:txBody>
          <a:bodyPr vert="horz" lIns="252000" tIns="252000" rIns="252000" bIns="252000" rtlCol="0" anchor="t" anchorCtr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870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(vollflächig)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8">
            <a:extLst>
              <a:ext uri="{FF2B5EF4-FFF2-40B4-BE49-F238E27FC236}">
                <a16:creationId xmlns:a16="http://schemas.microsoft.com/office/drawing/2014/main" id="{B177E0C7-00D6-4BAD-A282-19CF07BB723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27388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Bildplatzhalter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133427-CE39-4C43-AC1D-296AF266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0B744DA-85E4-492A-A577-9AF5B4E0F226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A683B3-13E3-46DF-A60C-183A6A3E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0BF10E-1778-47AA-A23E-CB4C870E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B488B1A0-D0F3-4710-AF8E-24947C164A9C}"/>
              </a:ext>
            </a:extLst>
          </p:cNvPr>
          <p:cNvSpPr>
            <a:spLocks noGrp="1"/>
          </p:cNvSpPr>
          <p:nvPr>
            <p:ph idx="21"/>
          </p:nvPr>
        </p:nvSpPr>
        <p:spPr bwMode="gray">
          <a:xfrm>
            <a:off x="3010946" y="1757362"/>
            <a:ext cx="6170109" cy="3169479"/>
          </a:xfrm>
          <a:prstGeom prst="rect">
            <a:avLst/>
          </a:prstGeom>
          <a:noFill/>
        </p:spPr>
        <p:txBody>
          <a:bodyPr vert="horz" lIns="360000" tIns="252000" rIns="360000" bIns="252000" rtlCol="0" anchor="t" anchorCtr="0"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000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2pPr>
            <a:lvl3pPr marL="81000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3pPr>
            <a:lvl4pPr marL="117000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4pPr>
            <a:lvl5pPr marL="1530000" indent="0" algn="ctr">
              <a:buNone/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32187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6AE0EA7-BD14-4D9B-962E-9744DBA874BD}"/>
              </a:ext>
            </a:extLst>
          </p:cNvPr>
          <p:cNvSpPr/>
          <p:nvPr userDrawn="1"/>
        </p:nvSpPr>
        <p:spPr bwMode="gray">
          <a:xfrm flipV="1">
            <a:off x="0" y="6284067"/>
            <a:ext cx="12192000" cy="573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7F815C17-E201-47BC-3DF9-E5634BE44AEB}"/>
              </a:ext>
            </a:extLst>
          </p:cNvPr>
          <p:cNvSpPr/>
          <p:nvPr userDrawn="1"/>
        </p:nvSpPr>
        <p:spPr bwMode="invGray">
          <a:xfrm>
            <a:off x="4572818" y="713101"/>
            <a:ext cx="7619182" cy="5570967"/>
          </a:xfrm>
          <a:custGeom>
            <a:avLst/>
            <a:gdLst>
              <a:gd name="connsiteX0" fmla="*/ 5962466 w 7619182"/>
              <a:gd name="connsiteY0" fmla="*/ 4009833 h 5570967"/>
              <a:gd name="connsiteX1" fmla="*/ 5021409 w 7619182"/>
              <a:gd name="connsiteY1" fmla="*/ 4578844 h 5570967"/>
              <a:gd name="connsiteX2" fmla="*/ 6905956 w 7619182"/>
              <a:gd name="connsiteY2" fmla="*/ 4578844 h 5570967"/>
              <a:gd name="connsiteX3" fmla="*/ 5962466 w 7619182"/>
              <a:gd name="connsiteY3" fmla="*/ 4009833 h 5570967"/>
              <a:gd name="connsiteX4" fmla="*/ 3608605 w 7619182"/>
              <a:gd name="connsiteY4" fmla="*/ 0 h 5570967"/>
              <a:gd name="connsiteX5" fmla="*/ 7166146 w 7619182"/>
              <a:gd name="connsiteY5" fmla="*/ 3771528 h 5570967"/>
              <a:gd name="connsiteX6" fmla="*/ 7617829 w 7619182"/>
              <a:gd name="connsiteY6" fmla="*/ 4457563 h 5570967"/>
              <a:gd name="connsiteX7" fmla="*/ 7619182 w 7619182"/>
              <a:gd name="connsiteY7" fmla="*/ 4463089 h 5570967"/>
              <a:gd name="connsiteX8" fmla="*/ 7619182 w 7619182"/>
              <a:gd name="connsiteY8" fmla="*/ 5276734 h 5570967"/>
              <a:gd name="connsiteX9" fmla="*/ 5048156 w 7619182"/>
              <a:gd name="connsiteY9" fmla="*/ 5276734 h 5570967"/>
              <a:gd name="connsiteX10" fmla="*/ 5236878 w 7619182"/>
              <a:gd name="connsiteY10" fmla="*/ 5514355 h 5570967"/>
              <a:gd name="connsiteX11" fmla="*/ 5311699 w 7619182"/>
              <a:gd name="connsiteY11" fmla="*/ 5570967 h 5570967"/>
              <a:gd name="connsiteX12" fmla="*/ 4414644 w 7619182"/>
              <a:gd name="connsiteY12" fmla="*/ 5570967 h 5570967"/>
              <a:gd name="connsiteX13" fmla="*/ 4382159 w 7619182"/>
              <a:gd name="connsiteY13" fmla="*/ 5513386 h 5570967"/>
              <a:gd name="connsiteX14" fmla="*/ 4238410 w 7619182"/>
              <a:gd name="connsiteY14" fmla="*/ 4894962 h 5570967"/>
              <a:gd name="connsiteX15" fmla="*/ 6373420 w 7619182"/>
              <a:gd name="connsiteY15" fmla="*/ 3365438 h 5570967"/>
              <a:gd name="connsiteX16" fmla="*/ 3608605 w 7619182"/>
              <a:gd name="connsiteY16" fmla="*/ 838929 h 5570967"/>
              <a:gd name="connsiteX17" fmla="*/ 838929 w 7619182"/>
              <a:gd name="connsiteY17" fmla="*/ 3234127 h 5570967"/>
              <a:gd name="connsiteX18" fmla="*/ 2785036 w 7619182"/>
              <a:gd name="connsiteY18" fmla="*/ 5521645 h 5570967"/>
              <a:gd name="connsiteX19" fmla="*/ 3006840 w 7619182"/>
              <a:gd name="connsiteY19" fmla="*/ 5570967 h 5570967"/>
              <a:gd name="connsiteX20" fmla="*/ 1238435 w 7619182"/>
              <a:gd name="connsiteY20" fmla="*/ 5570967 h 5570967"/>
              <a:gd name="connsiteX21" fmla="*/ 1118479 w 7619182"/>
              <a:gd name="connsiteY21" fmla="*/ 5570967 h 5570967"/>
              <a:gd name="connsiteX22" fmla="*/ 1056563 w 7619182"/>
              <a:gd name="connsiteY22" fmla="*/ 5520509 h 5570967"/>
              <a:gd name="connsiteX23" fmla="*/ 0 w 7619182"/>
              <a:gd name="connsiteY23" fmla="*/ 3234127 h 5570967"/>
              <a:gd name="connsiteX24" fmla="*/ 3608605 w 7619182"/>
              <a:gd name="connsiteY24" fmla="*/ 0 h 557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619182" h="5570967">
                <a:moveTo>
                  <a:pt x="5962466" y="4009833"/>
                </a:moveTo>
                <a:cubicBezTo>
                  <a:pt x="5532060" y="4009833"/>
                  <a:pt x="5164876" y="4245704"/>
                  <a:pt x="5021409" y="4578844"/>
                </a:cubicBezTo>
                <a:lnTo>
                  <a:pt x="6905956" y="4578844"/>
                </a:lnTo>
                <a:cubicBezTo>
                  <a:pt x="6760055" y="4245704"/>
                  <a:pt x="6392874" y="4009833"/>
                  <a:pt x="5962466" y="4009833"/>
                </a:cubicBezTo>
                <a:close/>
                <a:moveTo>
                  <a:pt x="3608605" y="0"/>
                </a:moveTo>
                <a:cubicBezTo>
                  <a:pt x="5775228" y="0"/>
                  <a:pt x="7533328" y="1736216"/>
                  <a:pt x="7166146" y="3771528"/>
                </a:cubicBezTo>
                <a:cubicBezTo>
                  <a:pt x="7380133" y="3964846"/>
                  <a:pt x="7535152" y="4200110"/>
                  <a:pt x="7617829" y="4457563"/>
                </a:cubicBezTo>
                <a:lnTo>
                  <a:pt x="7619182" y="4463089"/>
                </a:lnTo>
                <a:lnTo>
                  <a:pt x="7619182" y="5276734"/>
                </a:lnTo>
                <a:lnTo>
                  <a:pt x="5048156" y="5276734"/>
                </a:lnTo>
                <a:cubicBezTo>
                  <a:pt x="5092535" y="5361235"/>
                  <a:pt x="5156670" y="5442545"/>
                  <a:pt x="5236878" y="5514355"/>
                </a:cubicBezTo>
                <a:lnTo>
                  <a:pt x="5311699" y="5570967"/>
                </a:lnTo>
                <a:lnTo>
                  <a:pt x="4414644" y="5570967"/>
                </a:lnTo>
                <a:lnTo>
                  <a:pt x="4382159" y="5513386"/>
                </a:lnTo>
                <a:cubicBezTo>
                  <a:pt x="4290045" y="5320581"/>
                  <a:pt x="4238410" y="5110165"/>
                  <a:pt x="4238410" y="4894962"/>
                </a:cubicBezTo>
                <a:cubicBezTo>
                  <a:pt x="4238410" y="3975789"/>
                  <a:pt x="5157582" y="3112543"/>
                  <a:pt x="6373420" y="3365438"/>
                </a:cubicBezTo>
                <a:cubicBezTo>
                  <a:pt x="6456097" y="1928319"/>
                  <a:pt x="5138130" y="838929"/>
                  <a:pt x="3608605" y="838929"/>
                </a:cubicBezTo>
                <a:cubicBezTo>
                  <a:pt x="2079083" y="838929"/>
                  <a:pt x="838929" y="1911296"/>
                  <a:pt x="838929" y="3234127"/>
                </a:cubicBezTo>
                <a:cubicBezTo>
                  <a:pt x="838929" y="4308927"/>
                  <a:pt x="1657625" y="5218384"/>
                  <a:pt x="2785036" y="5521645"/>
                </a:cubicBezTo>
                <a:lnTo>
                  <a:pt x="3006840" y="5570967"/>
                </a:lnTo>
                <a:lnTo>
                  <a:pt x="1238435" y="5570967"/>
                </a:lnTo>
                <a:lnTo>
                  <a:pt x="1118479" y="5570967"/>
                </a:lnTo>
                <a:lnTo>
                  <a:pt x="1056563" y="5520509"/>
                </a:lnTo>
                <a:cubicBezTo>
                  <a:pt x="403658" y="4935083"/>
                  <a:pt x="0" y="4126552"/>
                  <a:pt x="0" y="3234127"/>
                </a:cubicBezTo>
                <a:cubicBezTo>
                  <a:pt x="0" y="1449278"/>
                  <a:pt x="1614632" y="0"/>
                  <a:pt x="3608605" y="0"/>
                </a:cubicBezTo>
                <a:close/>
              </a:path>
            </a:pathLst>
          </a:custGeom>
          <a:solidFill>
            <a:schemeClr val="accent5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6E1921C-53BC-4313-AF30-F0CF6AC798F3}"/>
              </a:ext>
            </a:extLst>
          </p:cNvPr>
          <p:cNvSpPr>
            <a:spLocks noGrp="1"/>
          </p:cNvSpPr>
          <p:nvPr>
            <p:ph idx="1"/>
          </p:nvPr>
        </p:nvSpPr>
        <p:spPr bwMode="invGray">
          <a:xfrm>
            <a:off x="1651927" y="1762946"/>
            <a:ext cx="8101673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97F503DC-61A0-4C86-B5B0-FB7B4D68C9BE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Grafik 26">
            <a:extLst>
              <a:ext uri="{FF2B5EF4-FFF2-40B4-BE49-F238E27FC236}">
                <a16:creationId xmlns:a16="http://schemas.microsoft.com/office/drawing/2014/main" id="{3D0381F4-A274-4726-A4BC-BAE0CAC7C347}"/>
              </a:ext>
            </a:extLst>
          </p:cNvPr>
          <p:cNvSpPr>
            <a:spLocks noChangeAspect="1"/>
          </p:cNvSpPr>
          <p:nvPr userDrawn="1"/>
        </p:nvSpPr>
        <p:spPr bwMode="invGray">
          <a:xfrm>
            <a:off x="559431" y="1762946"/>
            <a:ext cx="599161" cy="404434"/>
          </a:xfrm>
          <a:custGeom>
            <a:avLst/>
            <a:gdLst>
              <a:gd name="connsiteX0" fmla="*/ 73343 w 228600"/>
              <a:gd name="connsiteY0" fmla="*/ 0 h 154305"/>
              <a:gd name="connsiteX1" fmla="*/ 0 w 228600"/>
              <a:gd name="connsiteY1" fmla="*/ 154305 h 154305"/>
              <a:gd name="connsiteX2" fmla="*/ 43815 w 228600"/>
              <a:gd name="connsiteY2" fmla="*/ 154305 h 154305"/>
              <a:gd name="connsiteX3" fmla="*/ 129540 w 228600"/>
              <a:gd name="connsiteY3" fmla="*/ 952 h 154305"/>
              <a:gd name="connsiteX4" fmla="*/ 73343 w 228600"/>
              <a:gd name="connsiteY4" fmla="*/ 0 h 154305"/>
              <a:gd name="connsiteX5" fmla="*/ 172403 w 228600"/>
              <a:gd name="connsiteY5" fmla="*/ 0 h 154305"/>
              <a:gd name="connsiteX6" fmla="*/ 99060 w 228600"/>
              <a:gd name="connsiteY6" fmla="*/ 153353 h 154305"/>
              <a:gd name="connsiteX7" fmla="*/ 142875 w 228600"/>
              <a:gd name="connsiteY7" fmla="*/ 153353 h 154305"/>
              <a:gd name="connsiteX8" fmla="*/ 228600 w 228600"/>
              <a:gd name="connsiteY8" fmla="*/ 0 h 154305"/>
              <a:gd name="connsiteX9" fmla="*/ 172403 w 228600"/>
              <a:gd name="connsiteY9" fmla="*/ 0 h 15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600" h="154305">
                <a:moveTo>
                  <a:pt x="73343" y="0"/>
                </a:moveTo>
                <a:lnTo>
                  <a:pt x="0" y="154305"/>
                </a:lnTo>
                <a:lnTo>
                  <a:pt x="43815" y="154305"/>
                </a:lnTo>
                <a:lnTo>
                  <a:pt x="129540" y="952"/>
                </a:lnTo>
                <a:lnTo>
                  <a:pt x="73343" y="0"/>
                </a:lnTo>
                <a:close/>
                <a:moveTo>
                  <a:pt x="172403" y="0"/>
                </a:moveTo>
                <a:lnTo>
                  <a:pt x="99060" y="153353"/>
                </a:lnTo>
                <a:lnTo>
                  <a:pt x="142875" y="153353"/>
                </a:lnTo>
                <a:lnTo>
                  <a:pt x="228600" y="0"/>
                </a:lnTo>
                <a:lnTo>
                  <a:pt x="172403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1D70849-242E-4A2E-8AA3-697935338AF8}"/>
              </a:ext>
            </a:extLst>
          </p:cNvPr>
          <p:cNvCxnSpPr>
            <a:cxnSpLocks/>
          </p:cNvCxnSpPr>
          <p:nvPr/>
        </p:nvCxnSpPr>
        <p:spPr bwMode="gray">
          <a:xfrm>
            <a:off x="821462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B138949-7211-4DB8-B667-AF03734EB04E}"/>
              </a:ext>
            </a:extLst>
          </p:cNvPr>
          <p:cNvCxnSpPr>
            <a:cxnSpLocks/>
          </p:cNvCxnSpPr>
          <p:nvPr/>
        </p:nvCxnSpPr>
        <p:spPr bwMode="gray">
          <a:xfrm>
            <a:off x="1671011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361BE82-ADFD-4C32-97F4-B71146D80374}"/>
              </a:ext>
            </a:extLst>
          </p:cNvPr>
          <p:cNvCxnSpPr>
            <a:cxnSpLocks/>
          </p:cNvCxnSpPr>
          <p:nvPr/>
        </p:nvCxnSpPr>
        <p:spPr bwMode="gray">
          <a:xfrm>
            <a:off x="821462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4BC1780-D90D-4CB0-8FCA-29FFA6D99A78}"/>
              </a:ext>
            </a:extLst>
          </p:cNvPr>
          <p:cNvCxnSpPr>
            <a:cxnSpLocks/>
          </p:cNvCxnSpPr>
          <p:nvPr/>
        </p:nvCxnSpPr>
        <p:spPr bwMode="gray">
          <a:xfrm>
            <a:off x="1671011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84D460F7-752F-8004-CC66-B7BBBAAF12CC}"/>
              </a:ext>
            </a:extLst>
          </p:cNvPr>
          <p:cNvCxnSpPr>
            <a:cxnSpLocks/>
          </p:cNvCxnSpPr>
          <p:nvPr/>
        </p:nvCxnSpPr>
        <p:spPr bwMode="gray">
          <a:xfrm>
            <a:off x="821462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1E009639-2DB8-5DF6-8753-8B4625C2A8F1}"/>
              </a:ext>
            </a:extLst>
          </p:cNvPr>
          <p:cNvCxnSpPr>
            <a:cxnSpLocks/>
          </p:cNvCxnSpPr>
          <p:nvPr/>
        </p:nvCxnSpPr>
        <p:spPr bwMode="gray">
          <a:xfrm>
            <a:off x="1671011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2EB5037-6A13-AC16-E1A1-2BED57FD9798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48877"/>
          <a:stretch/>
        </p:blipFill>
        <p:spPr bwMode="gray">
          <a:xfrm>
            <a:off x="10854265" y="6411878"/>
            <a:ext cx="796849" cy="320728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F7295A3-84D2-98B4-F8DA-EAA204FF99D8}"/>
              </a:ext>
            </a:extLst>
          </p:cNvPr>
          <p:cNvCxnSpPr>
            <a:cxnSpLocks/>
          </p:cNvCxnSpPr>
          <p:nvPr/>
        </p:nvCxnSpPr>
        <p:spPr bwMode="gray">
          <a:xfrm>
            <a:off x="821462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501816A-F87E-1204-2659-C443A320D7FA}"/>
              </a:ext>
            </a:extLst>
          </p:cNvPr>
          <p:cNvCxnSpPr>
            <a:cxnSpLocks/>
          </p:cNvCxnSpPr>
          <p:nvPr/>
        </p:nvCxnSpPr>
        <p:spPr bwMode="gray">
          <a:xfrm>
            <a:off x="1671011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4192AE3-DA40-C296-2082-ECCA9A9BD41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21462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3869C4A3-10DE-8586-E0EA-9A28C769628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671011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7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8151C6E9-BD14-4603-96D4-B448BFDD841A}"/>
              </a:ext>
            </a:extLst>
          </p:cNvPr>
          <p:cNvSpPr/>
          <p:nvPr/>
        </p:nvSpPr>
        <p:spPr bwMode="gray">
          <a:xfrm>
            <a:off x="0" y="0"/>
            <a:ext cx="12192000" cy="62519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6EDCC62A-2E35-437A-8591-CD143F2FDCCC}"/>
              </a:ext>
            </a:extLst>
          </p:cNvPr>
          <p:cNvSpPr/>
          <p:nvPr/>
        </p:nvSpPr>
        <p:spPr bwMode="gray">
          <a:xfrm>
            <a:off x="4572818" y="713101"/>
            <a:ext cx="7619182" cy="5580119"/>
          </a:xfrm>
          <a:custGeom>
            <a:avLst/>
            <a:gdLst>
              <a:gd name="connsiteX0" fmla="*/ 5962466 w 7619182"/>
              <a:gd name="connsiteY0" fmla="*/ 4009833 h 5580119"/>
              <a:gd name="connsiteX1" fmla="*/ 5021409 w 7619182"/>
              <a:gd name="connsiteY1" fmla="*/ 4578844 h 5580119"/>
              <a:gd name="connsiteX2" fmla="*/ 6905956 w 7619182"/>
              <a:gd name="connsiteY2" fmla="*/ 4578844 h 5580119"/>
              <a:gd name="connsiteX3" fmla="*/ 5962466 w 7619182"/>
              <a:gd name="connsiteY3" fmla="*/ 4009833 h 5580119"/>
              <a:gd name="connsiteX4" fmla="*/ 3608605 w 7619182"/>
              <a:gd name="connsiteY4" fmla="*/ 0 h 5580119"/>
              <a:gd name="connsiteX5" fmla="*/ 7166146 w 7619182"/>
              <a:gd name="connsiteY5" fmla="*/ 3771528 h 5580119"/>
              <a:gd name="connsiteX6" fmla="*/ 7617829 w 7619182"/>
              <a:gd name="connsiteY6" fmla="*/ 4457563 h 5580119"/>
              <a:gd name="connsiteX7" fmla="*/ 7619182 w 7619182"/>
              <a:gd name="connsiteY7" fmla="*/ 4463089 h 5580119"/>
              <a:gd name="connsiteX8" fmla="*/ 7619182 w 7619182"/>
              <a:gd name="connsiteY8" fmla="*/ 5276734 h 5580119"/>
              <a:gd name="connsiteX9" fmla="*/ 5048156 w 7619182"/>
              <a:gd name="connsiteY9" fmla="*/ 5276734 h 5580119"/>
              <a:gd name="connsiteX10" fmla="*/ 5236878 w 7619182"/>
              <a:gd name="connsiteY10" fmla="*/ 5514355 h 5580119"/>
              <a:gd name="connsiteX11" fmla="*/ 5311699 w 7619182"/>
              <a:gd name="connsiteY11" fmla="*/ 5570967 h 5580119"/>
              <a:gd name="connsiteX12" fmla="*/ 4414644 w 7619182"/>
              <a:gd name="connsiteY12" fmla="*/ 5570967 h 5580119"/>
              <a:gd name="connsiteX13" fmla="*/ 4382159 w 7619182"/>
              <a:gd name="connsiteY13" fmla="*/ 5513386 h 5580119"/>
              <a:gd name="connsiteX14" fmla="*/ 4238410 w 7619182"/>
              <a:gd name="connsiteY14" fmla="*/ 4894962 h 5580119"/>
              <a:gd name="connsiteX15" fmla="*/ 6373420 w 7619182"/>
              <a:gd name="connsiteY15" fmla="*/ 3365438 h 5580119"/>
              <a:gd name="connsiteX16" fmla="*/ 3608605 w 7619182"/>
              <a:gd name="connsiteY16" fmla="*/ 838929 h 5580119"/>
              <a:gd name="connsiteX17" fmla="*/ 838929 w 7619182"/>
              <a:gd name="connsiteY17" fmla="*/ 3234127 h 5580119"/>
              <a:gd name="connsiteX18" fmla="*/ 2785036 w 7619182"/>
              <a:gd name="connsiteY18" fmla="*/ 5521645 h 5580119"/>
              <a:gd name="connsiteX19" fmla="*/ 3006840 w 7619182"/>
              <a:gd name="connsiteY19" fmla="*/ 5570967 h 5580119"/>
              <a:gd name="connsiteX20" fmla="*/ 1238435 w 7619182"/>
              <a:gd name="connsiteY20" fmla="*/ 5570967 h 5580119"/>
              <a:gd name="connsiteX21" fmla="*/ 1238435 w 7619182"/>
              <a:gd name="connsiteY21" fmla="*/ 5580119 h 5580119"/>
              <a:gd name="connsiteX22" fmla="*/ 1129710 w 7619182"/>
              <a:gd name="connsiteY22" fmla="*/ 5580119 h 5580119"/>
              <a:gd name="connsiteX23" fmla="*/ 1056563 w 7619182"/>
              <a:gd name="connsiteY23" fmla="*/ 5520509 h 5580119"/>
              <a:gd name="connsiteX24" fmla="*/ 0 w 7619182"/>
              <a:gd name="connsiteY24" fmla="*/ 3234127 h 5580119"/>
              <a:gd name="connsiteX25" fmla="*/ 3608605 w 7619182"/>
              <a:gd name="connsiteY25" fmla="*/ 0 h 55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19182" h="5580119">
                <a:moveTo>
                  <a:pt x="5962466" y="4009833"/>
                </a:moveTo>
                <a:cubicBezTo>
                  <a:pt x="5532060" y="4009833"/>
                  <a:pt x="5164876" y="4245704"/>
                  <a:pt x="5021409" y="4578844"/>
                </a:cubicBezTo>
                <a:lnTo>
                  <a:pt x="6905956" y="4578844"/>
                </a:lnTo>
                <a:cubicBezTo>
                  <a:pt x="6760055" y="4245704"/>
                  <a:pt x="6392874" y="4009833"/>
                  <a:pt x="5962466" y="4009833"/>
                </a:cubicBezTo>
                <a:close/>
                <a:moveTo>
                  <a:pt x="3608605" y="0"/>
                </a:moveTo>
                <a:cubicBezTo>
                  <a:pt x="5775228" y="0"/>
                  <a:pt x="7533328" y="1736216"/>
                  <a:pt x="7166146" y="3771528"/>
                </a:cubicBezTo>
                <a:cubicBezTo>
                  <a:pt x="7380133" y="3964846"/>
                  <a:pt x="7535152" y="4200110"/>
                  <a:pt x="7617829" y="4457563"/>
                </a:cubicBezTo>
                <a:lnTo>
                  <a:pt x="7619182" y="4463089"/>
                </a:lnTo>
                <a:lnTo>
                  <a:pt x="7619182" y="5276734"/>
                </a:lnTo>
                <a:lnTo>
                  <a:pt x="5048156" y="5276734"/>
                </a:lnTo>
                <a:cubicBezTo>
                  <a:pt x="5092535" y="5361235"/>
                  <a:pt x="5156670" y="5442545"/>
                  <a:pt x="5236878" y="5514355"/>
                </a:cubicBezTo>
                <a:lnTo>
                  <a:pt x="5311699" y="5570967"/>
                </a:lnTo>
                <a:lnTo>
                  <a:pt x="4414644" y="5570967"/>
                </a:lnTo>
                <a:lnTo>
                  <a:pt x="4382159" y="5513386"/>
                </a:lnTo>
                <a:cubicBezTo>
                  <a:pt x="4290045" y="5320581"/>
                  <a:pt x="4238410" y="5110165"/>
                  <a:pt x="4238410" y="4894962"/>
                </a:cubicBezTo>
                <a:cubicBezTo>
                  <a:pt x="4238410" y="3975789"/>
                  <a:pt x="5157582" y="3112543"/>
                  <a:pt x="6373420" y="3365438"/>
                </a:cubicBezTo>
                <a:cubicBezTo>
                  <a:pt x="6456097" y="1928319"/>
                  <a:pt x="5138130" y="838929"/>
                  <a:pt x="3608605" y="838929"/>
                </a:cubicBezTo>
                <a:cubicBezTo>
                  <a:pt x="2079083" y="838929"/>
                  <a:pt x="838929" y="1911296"/>
                  <a:pt x="838929" y="3234127"/>
                </a:cubicBezTo>
                <a:cubicBezTo>
                  <a:pt x="838929" y="4308927"/>
                  <a:pt x="1657625" y="5218384"/>
                  <a:pt x="2785036" y="5521645"/>
                </a:cubicBezTo>
                <a:lnTo>
                  <a:pt x="3006840" y="5570967"/>
                </a:lnTo>
                <a:lnTo>
                  <a:pt x="1238435" y="5570967"/>
                </a:lnTo>
                <a:lnTo>
                  <a:pt x="1238435" y="5580119"/>
                </a:lnTo>
                <a:lnTo>
                  <a:pt x="1129710" y="5580119"/>
                </a:lnTo>
                <a:lnTo>
                  <a:pt x="1056563" y="5520509"/>
                </a:lnTo>
                <a:cubicBezTo>
                  <a:pt x="403658" y="4935083"/>
                  <a:pt x="0" y="4126552"/>
                  <a:pt x="0" y="3234127"/>
                </a:cubicBezTo>
                <a:cubicBezTo>
                  <a:pt x="0" y="1449278"/>
                  <a:pt x="1614632" y="0"/>
                  <a:pt x="3608605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6E1921C-53BC-4313-AF30-F0CF6AC798F3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70" y="1762946"/>
            <a:ext cx="5880376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08C7E6F-4A73-47FD-BC57-B438741BD4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 bwMode="gray">
          <a:xfrm>
            <a:off x="6572250" y="1757363"/>
            <a:ext cx="5619749" cy="4535856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noFill/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BB4999F-C187-49F5-AB8C-EC2B0F189C1F}"/>
              </a:ext>
            </a:extLst>
          </p:cNvPr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F82D6547-6971-46A2-BF7C-B4F2EF33D8DE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FED293-A607-489A-A128-678DBE0E6B3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B4CF983-D5F2-4AD2-B53D-184428061F3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6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D29E7B6B-51C8-1001-BB2D-218722A461AF}"/>
              </a:ext>
            </a:extLst>
          </p:cNvPr>
          <p:cNvSpPr/>
          <p:nvPr userDrawn="1"/>
        </p:nvSpPr>
        <p:spPr bwMode="gray">
          <a:xfrm>
            <a:off x="4572818" y="713101"/>
            <a:ext cx="7619182" cy="5580119"/>
          </a:xfrm>
          <a:custGeom>
            <a:avLst/>
            <a:gdLst>
              <a:gd name="connsiteX0" fmla="*/ 5962466 w 7619182"/>
              <a:gd name="connsiteY0" fmla="*/ 4009833 h 5580119"/>
              <a:gd name="connsiteX1" fmla="*/ 5021409 w 7619182"/>
              <a:gd name="connsiteY1" fmla="*/ 4578844 h 5580119"/>
              <a:gd name="connsiteX2" fmla="*/ 6905956 w 7619182"/>
              <a:gd name="connsiteY2" fmla="*/ 4578844 h 5580119"/>
              <a:gd name="connsiteX3" fmla="*/ 5962466 w 7619182"/>
              <a:gd name="connsiteY3" fmla="*/ 4009833 h 5580119"/>
              <a:gd name="connsiteX4" fmla="*/ 3608605 w 7619182"/>
              <a:gd name="connsiteY4" fmla="*/ 0 h 5580119"/>
              <a:gd name="connsiteX5" fmla="*/ 7166146 w 7619182"/>
              <a:gd name="connsiteY5" fmla="*/ 3771528 h 5580119"/>
              <a:gd name="connsiteX6" fmla="*/ 7617829 w 7619182"/>
              <a:gd name="connsiteY6" fmla="*/ 4457563 h 5580119"/>
              <a:gd name="connsiteX7" fmla="*/ 7619182 w 7619182"/>
              <a:gd name="connsiteY7" fmla="*/ 4463089 h 5580119"/>
              <a:gd name="connsiteX8" fmla="*/ 7619182 w 7619182"/>
              <a:gd name="connsiteY8" fmla="*/ 5276734 h 5580119"/>
              <a:gd name="connsiteX9" fmla="*/ 5048156 w 7619182"/>
              <a:gd name="connsiteY9" fmla="*/ 5276734 h 5580119"/>
              <a:gd name="connsiteX10" fmla="*/ 5236878 w 7619182"/>
              <a:gd name="connsiteY10" fmla="*/ 5514355 h 5580119"/>
              <a:gd name="connsiteX11" fmla="*/ 5311699 w 7619182"/>
              <a:gd name="connsiteY11" fmla="*/ 5570967 h 5580119"/>
              <a:gd name="connsiteX12" fmla="*/ 4414644 w 7619182"/>
              <a:gd name="connsiteY12" fmla="*/ 5570967 h 5580119"/>
              <a:gd name="connsiteX13" fmla="*/ 4382159 w 7619182"/>
              <a:gd name="connsiteY13" fmla="*/ 5513386 h 5580119"/>
              <a:gd name="connsiteX14" fmla="*/ 4238410 w 7619182"/>
              <a:gd name="connsiteY14" fmla="*/ 4894962 h 5580119"/>
              <a:gd name="connsiteX15" fmla="*/ 6373420 w 7619182"/>
              <a:gd name="connsiteY15" fmla="*/ 3365438 h 5580119"/>
              <a:gd name="connsiteX16" fmla="*/ 3608605 w 7619182"/>
              <a:gd name="connsiteY16" fmla="*/ 838929 h 5580119"/>
              <a:gd name="connsiteX17" fmla="*/ 838929 w 7619182"/>
              <a:gd name="connsiteY17" fmla="*/ 3234127 h 5580119"/>
              <a:gd name="connsiteX18" fmla="*/ 2785036 w 7619182"/>
              <a:gd name="connsiteY18" fmla="*/ 5521645 h 5580119"/>
              <a:gd name="connsiteX19" fmla="*/ 3006840 w 7619182"/>
              <a:gd name="connsiteY19" fmla="*/ 5570967 h 5580119"/>
              <a:gd name="connsiteX20" fmla="*/ 1238435 w 7619182"/>
              <a:gd name="connsiteY20" fmla="*/ 5570967 h 5580119"/>
              <a:gd name="connsiteX21" fmla="*/ 1238435 w 7619182"/>
              <a:gd name="connsiteY21" fmla="*/ 5580119 h 5580119"/>
              <a:gd name="connsiteX22" fmla="*/ 1129710 w 7619182"/>
              <a:gd name="connsiteY22" fmla="*/ 5580119 h 5580119"/>
              <a:gd name="connsiteX23" fmla="*/ 1056563 w 7619182"/>
              <a:gd name="connsiteY23" fmla="*/ 5520509 h 5580119"/>
              <a:gd name="connsiteX24" fmla="*/ 0 w 7619182"/>
              <a:gd name="connsiteY24" fmla="*/ 3234127 h 5580119"/>
              <a:gd name="connsiteX25" fmla="*/ 3608605 w 7619182"/>
              <a:gd name="connsiteY25" fmla="*/ 0 h 55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19182" h="5580119">
                <a:moveTo>
                  <a:pt x="5962466" y="4009833"/>
                </a:moveTo>
                <a:cubicBezTo>
                  <a:pt x="5532060" y="4009833"/>
                  <a:pt x="5164876" y="4245704"/>
                  <a:pt x="5021409" y="4578844"/>
                </a:cubicBezTo>
                <a:lnTo>
                  <a:pt x="6905956" y="4578844"/>
                </a:lnTo>
                <a:cubicBezTo>
                  <a:pt x="6760055" y="4245704"/>
                  <a:pt x="6392874" y="4009833"/>
                  <a:pt x="5962466" y="4009833"/>
                </a:cubicBezTo>
                <a:close/>
                <a:moveTo>
                  <a:pt x="3608605" y="0"/>
                </a:moveTo>
                <a:cubicBezTo>
                  <a:pt x="5775228" y="0"/>
                  <a:pt x="7533328" y="1736216"/>
                  <a:pt x="7166146" y="3771528"/>
                </a:cubicBezTo>
                <a:cubicBezTo>
                  <a:pt x="7380133" y="3964846"/>
                  <a:pt x="7535152" y="4200110"/>
                  <a:pt x="7617829" y="4457563"/>
                </a:cubicBezTo>
                <a:lnTo>
                  <a:pt x="7619182" y="4463089"/>
                </a:lnTo>
                <a:lnTo>
                  <a:pt x="7619182" y="5276734"/>
                </a:lnTo>
                <a:lnTo>
                  <a:pt x="5048156" y="5276734"/>
                </a:lnTo>
                <a:cubicBezTo>
                  <a:pt x="5092535" y="5361235"/>
                  <a:pt x="5156670" y="5442545"/>
                  <a:pt x="5236878" y="5514355"/>
                </a:cubicBezTo>
                <a:lnTo>
                  <a:pt x="5311699" y="5570967"/>
                </a:lnTo>
                <a:lnTo>
                  <a:pt x="4414644" y="5570967"/>
                </a:lnTo>
                <a:lnTo>
                  <a:pt x="4382159" y="5513386"/>
                </a:lnTo>
                <a:cubicBezTo>
                  <a:pt x="4290045" y="5320581"/>
                  <a:pt x="4238410" y="5110165"/>
                  <a:pt x="4238410" y="4894962"/>
                </a:cubicBezTo>
                <a:cubicBezTo>
                  <a:pt x="4238410" y="3975789"/>
                  <a:pt x="5157582" y="3112543"/>
                  <a:pt x="6373420" y="3365438"/>
                </a:cubicBezTo>
                <a:cubicBezTo>
                  <a:pt x="6456097" y="1928319"/>
                  <a:pt x="5138130" y="838929"/>
                  <a:pt x="3608605" y="838929"/>
                </a:cubicBezTo>
                <a:cubicBezTo>
                  <a:pt x="2079083" y="838929"/>
                  <a:pt x="838929" y="1911296"/>
                  <a:pt x="838929" y="3234127"/>
                </a:cubicBezTo>
                <a:cubicBezTo>
                  <a:pt x="838929" y="4308927"/>
                  <a:pt x="1657625" y="5218384"/>
                  <a:pt x="2785036" y="5521645"/>
                </a:cubicBezTo>
                <a:lnTo>
                  <a:pt x="3006840" y="5570967"/>
                </a:lnTo>
                <a:lnTo>
                  <a:pt x="1238435" y="5570967"/>
                </a:lnTo>
                <a:lnTo>
                  <a:pt x="1238435" y="5580119"/>
                </a:lnTo>
                <a:lnTo>
                  <a:pt x="1129710" y="5580119"/>
                </a:lnTo>
                <a:lnTo>
                  <a:pt x="1056563" y="5520509"/>
                </a:lnTo>
                <a:cubicBezTo>
                  <a:pt x="403658" y="4935083"/>
                  <a:pt x="0" y="4126552"/>
                  <a:pt x="0" y="3234127"/>
                </a:cubicBezTo>
                <a:cubicBezTo>
                  <a:pt x="0" y="1449278"/>
                  <a:pt x="1614632" y="0"/>
                  <a:pt x="3608605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D1B4FDD-01E6-4C1A-89E5-B6A5D18F342F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613BA79-8185-4B81-85EC-29FC2EE41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70C712E1-9D31-4649-90B9-467F86A846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3878977" y="1687815"/>
            <a:ext cx="5760000" cy="3240000"/>
          </a:xfrm>
          <a:custGeom>
            <a:avLst/>
            <a:gdLst>
              <a:gd name="connsiteX0" fmla="*/ 0 w 5365117"/>
              <a:gd name="connsiteY0" fmla="*/ 0 h 3348000"/>
              <a:gd name="connsiteX1" fmla="*/ 5365117 w 5365117"/>
              <a:gd name="connsiteY1" fmla="*/ 0 h 3348000"/>
              <a:gd name="connsiteX2" fmla="*/ 5365117 w 5365117"/>
              <a:gd name="connsiteY2" fmla="*/ 3348000 h 3348000"/>
              <a:gd name="connsiteX3" fmla="*/ 0 w 5365117"/>
              <a:gd name="connsiteY3" fmla="*/ 3348000 h 33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5117" h="3348000">
                <a:moveTo>
                  <a:pt x="0" y="0"/>
                </a:moveTo>
                <a:lnTo>
                  <a:pt x="5365117" y="0"/>
                </a:lnTo>
                <a:lnTo>
                  <a:pt x="5365117" y="3348000"/>
                </a:lnTo>
                <a:lnTo>
                  <a:pt x="0" y="3348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548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_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6C962A0-29F0-457D-8BFB-6EDBD7440C11}"/>
              </a:ext>
            </a:extLst>
          </p:cNvPr>
          <p:cNvSpPr/>
          <p:nvPr/>
        </p:nvSpPr>
        <p:spPr bwMode="gray">
          <a:xfrm>
            <a:off x="4572818" y="713101"/>
            <a:ext cx="7619182" cy="5580119"/>
          </a:xfrm>
          <a:custGeom>
            <a:avLst/>
            <a:gdLst>
              <a:gd name="connsiteX0" fmla="*/ 5962466 w 7619182"/>
              <a:gd name="connsiteY0" fmla="*/ 4009833 h 5580119"/>
              <a:gd name="connsiteX1" fmla="*/ 5021409 w 7619182"/>
              <a:gd name="connsiteY1" fmla="*/ 4578844 h 5580119"/>
              <a:gd name="connsiteX2" fmla="*/ 6905956 w 7619182"/>
              <a:gd name="connsiteY2" fmla="*/ 4578844 h 5580119"/>
              <a:gd name="connsiteX3" fmla="*/ 5962466 w 7619182"/>
              <a:gd name="connsiteY3" fmla="*/ 4009833 h 5580119"/>
              <a:gd name="connsiteX4" fmla="*/ 3608605 w 7619182"/>
              <a:gd name="connsiteY4" fmla="*/ 0 h 5580119"/>
              <a:gd name="connsiteX5" fmla="*/ 7166146 w 7619182"/>
              <a:gd name="connsiteY5" fmla="*/ 3771528 h 5580119"/>
              <a:gd name="connsiteX6" fmla="*/ 7617829 w 7619182"/>
              <a:gd name="connsiteY6" fmla="*/ 4457563 h 5580119"/>
              <a:gd name="connsiteX7" fmla="*/ 7619182 w 7619182"/>
              <a:gd name="connsiteY7" fmla="*/ 4463089 h 5580119"/>
              <a:gd name="connsiteX8" fmla="*/ 7619182 w 7619182"/>
              <a:gd name="connsiteY8" fmla="*/ 5276734 h 5580119"/>
              <a:gd name="connsiteX9" fmla="*/ 5048156 w 7619182"/>
              <a:gd name="connsiteY9" fmla="*/ 5276734 h 5580119"/>
              <a:gd name="connsiteX10" fmla="*/ 5236878 w 7619182"/>
              <a:gd name="connsiteY10" fmla="*/ 5514355 h 5580119"/>
              <a:gd name="connsiteX11" fmla="*/ 5311699 w 7619182"/>
              <a:gd name="connsiteY11" fmla="*/ 5570967 h 5580119"/>
              <a:gd name="connsiteX12" fmla="*/ 4414644 w 7619182"/>
              <a:gd name="connsiteY12" fmla="*/ 5570967 h 5580119"/>
              <a:gd name="connsiteX13" fmla="*/ 4382159 w 7619182"/>
              <a:gd name="connsiteY13" fmla="*/ 5513386 h 5580119"/>
              <a:gd name="connsiteX14" fmla="*/ 4238410 w 7619182"/>
              <a:gd name="connsiteY14" fmla="*/ 4894962 h 5580119"/>
              <a:gd name="connsiteX15" fmla="*/ 6373420 w 7619182"/>
              <a:gd name="connsiteY15" fmla="*/ 3365438 h 5580119"/>
              <a:gd name="connsiteX16" fmla="*/ 3608605 w 7619182"/>
              <a:gd name="connsiteY16" fmla="*/ 838929 h 5580119"/>
              <a:gd name="connsiteX17" fmla="*/ 838929 w 7619182"/>
              <a:gd name="connsiteY17" fmla="*/ 3234127 h 5580119"/>
              <a:gd name="connsiteX18" fmla="*/ 2785036 w 7619182"/>
              <a:gd name="connsiteY18" fmla="*/ 5521645 h 5580119"/>
              <a:gd name="connsiteX19" fmla="*/ 3006840 w 7619182"/>
              <a:gd name="connsiteY19" fmla="*/ 5570967 h 5580119"/>
              <a:gd name="connsiteX20" fmla="*/ 1238435 w 7619182"/>
              <a:gd name="connsiteY20" fmla="*/ 5570967 h 5580119"/>
              <a:gd name="connsiteX21" fmla="*/ 1238435 w 7619182"/>
              <a:gd name="connsiteY21" fmla="*/ 5580119 h 5580119"/>
              <a:gd name="connsiteX22" fmla="*/ 1129710 w 7619182"/>
              <a:gd name="connsiteY22" fmla="*/ 5580119 h 5580119"/>
              <a:gd name="connsiteX23" fmla="*/ 1056563 w 7619182"/>
              <a:gd name="connsiteY23" fmla="*/ 5520509 h 5580119"/>
              <a:gd name="connsiteX24" fmla="*/ 0 w 7619182"/>
              <a:gd name="connsiteY24" fmla="*/ 3234127 h 5580119"/>
              <a:gd name="connsiteX25" fmla="*/ 3608605 w 7619182"/>
              <a:gd name="connsiteY25" fmla="*/ 0 h 55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19182" h="5580119">
                <a:moveTo>
                  <a:pt x="5962466" y="4009833"/>
                </a:moveTo>
                <a:cubicBezTo>
                  <a:pt x="5532060" y="4009833"/>
                  <a:pt x="5164876" y="4245704"/>
                  <a:pt x="5021409" y="4578844"/>
                </a:cubicBezTo>
                <a:lnTo>
                  <a:pt x="6905956" y="4578844"/>
                </a:lnTo>
                <a:cubicBezTo>
                  <a:pt x="6760055" y="4245704"/>
                  <a:pt x="6392874" y="4009833"/>
                  <a:pt x="5962466" y="4009833"/>
                </a:cubicBezTo>
                <a:close/>
                <a:moveTo>
                  <a:pt x="3608605" y="0"/>
                </a:moveTo>
                <a:cubicBezTo>
                  <a:pt x="5775228" y="0"/>
                  <a:pt x="7533328" y="1736216"/>
                  <a:pt x="7166146" y="3771528"/>
                </a:cubicBezTo>
                <a:cubicBezTo>
                  <a:pt x="7380133" y="3964846"/>
                  <a:pt x="7535152" y="4200110"/>
                  <a:pt x="7617829" y="4457563"/>
                </a:cubicBezTo>
                <a:lnTo>
                  <a:pt x="7619182" y="4463089"/>
                </a:lnTo>
                <a:lnTo>
                  <a:pt x="7619182" y="5276734"/>
                </a:lnTo>
                <a:lnTo>
                  <a:pt x="5048156" y="5276734"/>
                </a:lnTo>
                <a:cubicBezTo>
                  <a:pt x="5092535" y="5361235"/>
                  <a:pt x="5156670" y="5442545"/>
                  <a:pt x="5236878" y="5514355"/>
                </a:cubicBezTo>
                <a:lnTo>
                  <a:pt x="5311699" y="5570967"/>
                </a:lnTo>
                <a:lnTo>
                  <a:pt x="4414644" y="5570967"/>
                </a:lnTo>
                <a:lnTo>
                  <a:pt x="4382159" y="5513386"/>
                </a:lnTo>
                <a:cubicBezTo>
                  <a:pt x="4290045" y="5320581"/>
                  <a:pt x="4238410" y="5110165"/>
                  <a:pt x="4238410" y="4894962"/>
                </a:cubicBezTo>
                <a:cubicBezTo>
                  <a:pt x="4238410" y="3975789"/>
                  <a:pt x="5157582" y="3112543"/>
                  <a:pt x="6373420" y="3365438"/>
                </a:cubicBezTo>
                <a:cubicBezTo>
                  <a:pt x="6456097" y="1928319"/>
                  <a:pt x="5138130" y="838929"/>
                  <a:pt x="3608605" y="838929"/>
                </a:cubicBezTo>
                <a:cubicBezTo>
                  <a:pt x="2079083" y="838929"/>
                  <a:pt x="838929" y="1911296"/>
                  <a:pt x="838929" y="3234127"/>
                </a:cubicBezTo>
                <a:cubicBezTo>
                  <a:pt x="838929" y="4308927"/>
                  <a:pt x="1657625" y="5218384"/>
                  <a:pt x="2785036" y="5521645"/>
                </a:cubicBezTo>
                <a:lnTo>
                  <a:pt x="3006840" y="5570967"/>
                </a:lnTo>
                <a:lnTo>
                  <a:pt x="1238435" y="5570967"/>
                </a:lnTo>
                <a:lnTo>
                  <a:pt x="1238435" y="5580119"/>
                </a:lnTo>
                <a:lnTo>
                  <a:pt x="1129710" y="5580119"/>
                </a:lnTo>
                <a:lnTo>
                  <a:pt x="1056563" y="5520509"/>
                </a:lnTo>
                <a:cubicBezTo>
                  <a:pt x="403658" y="4935083"/>
                  <a:pt x="0" y="4126552"/>
                  <a:pt x="0" y="3234127"/>
                </a:cubicBezTo>
                <a:cubicBezTo>
                  <a:pt x="0" y="1449278"/>
                  <a:pt x="1614632" y="0"/>
                  <a:pt x="3608605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BB905A4-7AF3-494F-B507-8737C83966DA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613BA79-8185-4B81-85EC-29FC2EE41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16120E89-431E-4562-926D-AC2660D6162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 bwMode="gray">
          <a:xfrm>
            <a:off x="5156537" y="1529675"/>
            <a:ext cx="1900961" cy="4140000"/>
          </a:xfrm>
          <a:custGeom>
            <a:avLst/>
            <a:gdLst>
              <a:gd name="connsiteX0" fmla="*/ 134853 w 1263766"/>
              <a:gd name="connsiteY0" fmla="*/ 0 h 2752287"/>
              <a:gd name="connsiteX1" fmla="*/ 263285 w 1263766"/>
              <a:gd name="connsiteY1" fmla="*/ 0 h 2752287"/>
              <a:gd name="connsiteX2" fmla="*/ 276128 w 1263766"/>
              <a:gd name="connsiteY2" fmla="*/ 12843 h 2752287"/>
              <a:gd name="connsiteX3" fmla="*/ 276128 w 1263766"/>
              <a:gd name="connsiteY3" fmla="*/ 35961 h 2752287"/>
              <a:gd name="connsiteX4" fmla="*/ 346765 w 1263766"/>
              <a:gd name="connsiteY4" fmla="*/ 106598 h 2752287"/>
              <a:gd name="connsiteX5" fmla="*/ 918285 w 1263766"/>
              <a:gd name="connsiteY5" fmla="*/ 106598 h 2752287"/>
              <a:gd name="connsiteX6" fmla="*/ 988923 w 1263766"/>
              <a:gd name="connsiteY6" fmla="*/ 35961 h 2752287"/>
              <a:gd name="connsiteX7" fmla="*/ 988923 w 1263766"/>
              <a:gd name="connsiteY7" fmla="*/ 12843 h 2752287"/>
              <a:gd name="connsiteX8" fmla="*/ 1001766 w 1263766"/>
              <a:gd name="connsiteY8" fmla="*/ 0 h 2752287"/>
              <a:gd name="connsiteX9" fmla="*/ 1128913 w 1263766"/>
              <a:gd name="connsiteY9" fmla="*/ 0 h 2752287"/>
              <a:gd name="connsiteX10" fmla="*/ 1263766 w 1263766"/>
              <a:gd name="connsiteY10" fmla="*/ 134853 h 2752287"/>
              <a:gd name="connsiteX11" fmla="*/ 1263766 w 1263766"/>
              <a:gd name="connsiteY11" fmla="*/ 2626424 h 2752287"/>
              <a:gd name="connsiteX12" fmla="*/ 1137903 w 1263766"/>
              <a:gd name="connsiteY12" fmla="*/ 2752287 h 2752287"/>
              <a:gd name="connsiteX13" fmla="*/ 125863 w 1263766"/>
              <a:gd name="connsiteY13" fmla="*/ 2752287 h 2752287"/>
              <a:gd name="connsiteX14" fmla="*/ 0 w 1263766"/>
              <a:gd name="connsiteY14" fmla="*/ 2626424 h 2752287"/>
              <a:gd name="connsiteX15" fmla="*/ 0 w 1263766"/>
              <a:gd name="connsiteY15" fmla="*/ 134853 h 2752287"/>
              <a:gd name="connsiteX16" fmla="*/ 134853 w 1263766"/>
              <a:gd name="connsiteY16" fmla="*/ 0 h 275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63766" h="2752287">
                <a:moveTo>
                  <a:pt x="134853" y="0"/>
                </a:moveTo>
                <a:lnTo>
                  <a:pt x="263285" y="0"/>
                </a:lnTo>
                <a:cubicBezTo>
                  <a:pt x="270991" y="0"/>
                  <a:pt x="276128" y="5137"/>
                  <a:pt x="276128" y="12843"/>
                </a:cubicBezTo>
                <a:lnTo>
                  <a:pt x="276128" y="35961"/>
                </a:lnTo>
                <a:cubicBezTo>
                  <a:pt x="276128" y="74490"/>
                  <a:pt x="308236" y="106598"/>
                  <a:pt x="346765" y="106598"/>
                </a:cubicBezTo>
                <a:lnTo>
                  <a:pt x="918285" y="106598"/>
                </a:lnTo>
                <a:cubicBezTo>
                  <a:pt x="956815" y="106598"/>
                  <a:pt x="988923" y="74490"/>
                  <a:pt x="988923" y="35961"/>
                </a:cubicBezTo>
                <a:lnTo>
                  <a:pt x="988923" y="12843"/>
                </a:lnTo>
                <a:cubicBezTo>
                  <a:pt x="988923" y="5137"/>
                  <a:pt x="994060" y="0"/>
                  <a:pt x="1001766" y="0"/>
                </a:cubicBezTo>
                <a:lnTo>
                  <a:pt x="1128913" y="0"/>
                </a:lnTo>
                <a:cubicBezTo>
                  <a:pt x="1202119" y="0"/>
                  <a:pt x="1262482" y="60363"/>
                  <a:pt x="1263766" y="134853"/>
                </a:cubicBezTo>
                <a:lnTo>
                  <a:pt x="1263766" y="2626424"/>
                </a:lnTo>
                <a:cubicBezTo>
                  <a:pt x="1263766" y="2695777"/>
                  <a:pt x="1207256" y="2752287"/>
                  <a:pt x="1137903" y="2752287"/>
                </a:cubicBezTo>
                <a:lnTo>
                  <a:pt x="125863" y="2752287"/>
                </a:lnTo>
                <a:cubicBezTo>
                  <a:pt x="56510" y="2752287"/>
                  <a:pt x="0" y="2695777"/>
                  <a:pt x="0" y="2626424"/>
                </a:cubicBezTo>
                <a:lnTo>
                  <a:pt x="0" y="134853"/>
                </a:lnTo>
                <a:cubicBezTo>
                  <a:pt x="0" y="60363"/>
                  <a:pt x="60363" y="0"/>
                  <a:pt x="134853" y="0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78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ckup_K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6C962A0-29F0-457D-8BFB-6EDBD7440C11}"/>
              </a:ext>
            </a:extLst>
          </p:cNvPr>
          <p:cNvSpPr/>
          <p:nvPr/>
        </p:nvSpPr>
        <p:spPr bwMode="gray">
          <a:xfrm>
            <a:off x="4572818" y="713101"/>
            <a:ext cx="7619182" cy="5580119"/>
          </a:xfrm>
          <a:custGeom>
            <a:avLst/>
            <a:gdLst>
              <a:gd name="connsiteX0" fmla="*/ 5962466 w 7619182"/>
              <a:gd name="connsiteY0" fmla="*/ 4009833 h 5580119"/>
              <a:gd name="connsiteX1" fmla="*/ 5021409 w 7619182"/>
              <a:gd name="connsiteY1" fmla="*/ 4578844 h 5580119"/>
              <a:gd name="connsiteX2" fmla="*/ 6905956 w 7619182"/>
              <a:gd name="connsiteY2" fmla="*/ 4578844 h 5580119"/>
              <a:gd name="connsiteX3" fmla="*/ 5962466 w 7619182"/>
              <a:gd name="connsiteY3" fmla="*/ 4009833 h 5580119"/>
              <a:gd name="connsiteX4" fmla="*/ 3608605 w 7619182"/>
              <a:gd name="connsiteY4" fmla="*/ 0 h 5580119"/>
              <a:gd name="connsiteX5" fmla="*/ 7166146 w 7619182"/>
              <a:gd name="connsiteY5" fmla="*/ 3771528 h 5580119"/>
              <a:gd name="connsiteX6" fmla="*/ 7617829 w 7619182"/>
              <a:gd name="connsiteY6" fmla="*/ 4457563 h 5580119"/>
              <a:gd name="connsiteX7" fmla="*/ 7619182 w 7619182"/>
              <a:gd name="connsiteY7" fmla="*/ 4463089 h 5580119"/>
              <a:gd name="connsiteX8" fmla="*/ 7619182 w 7619182"/>
              <a:gd name="connsiteY8" fmla="*/ 5276734 h 5580119"/>
              <a:gd name="connsiteX9" fmla="*/ 5048156 w 7619182"/>
              <a:gd name="connsiteY9" fmla="*/ 5276734 h 5580119"/>
              <a:gd name="connsiteX10" fmla="*/ 5236878 w 7619182"/>
              <a:gd name="connsiteY10" fmla="*/ 5514355 h 5580119"/>
              <a:gd name="connsiteX11" fmla="*/ 5311699 w 7619182"/>
              <a:gd name="connsiteY11" fmla="*/ 5570967 h 5580119"/>
              <a:gd name="connsiteX12" fmla="*/ 4414644 w 7619182"/>
              <a:gd name="connsiteY12" fmla="*/ 5570967 h 5580119"/>
              <a:gd name="connsiteX13" fmla="*/ 4382159 w 7619182"/>
              <a:gd name="connsiteY13" fmla="*/ 5513386 h 5580119"/>
              <a:gd name="connsiteX14" fmla="*/ 4238410 w 7619182"/>
              <a:gd name="connsiteY14" fmla="*/ 4894962 h 5580119"/>
              <a:gd name="connsiteX15" fmla="*/ 6373420 w 7619182"/>
              <a:gd name="connsiteY15" fmla="*/ 3365438 h 5580119"/>
              <a:gd name="connsiteX16" fmla="*/ 3608605 w 7619182"/>
              <a:gd name="connsiteY16" fmla="*/ 838929 h 5580119"/>
              <a:gd name="connsiteX17" fmla="*/ 838929 w 7619182"/>
              <a:gd name="connsiteY17" fmla="*/ 3234127 h 5580119"/>
              <a:gd name="connsiteX18" fmla="*/ 2785036 w 7619182"/>
              <a:gd name="connsiteY18" fmla="*/ 5521645 h 5580119"/>
              <a:gd name="connsiteX19" fmla="*/ 3006840 w 7619182"/>
              <a:gd name="connsiteY19" fmla="*/ 5570967 h 5580119"/>
              <a:gd name="connsiteX20" fmla="*/ 1238435 w 7619182"/>
              <a:gd name="connsiteY20" fmla="*/ 5570967 h 5580119"/>
              <a:gd name="connsiteX21" fmla="*/ 1238435 w 7619182"/>
              <a:gd name="connsiteY21" fmla="*/ 5580119 h 5580119"/>
              <a:gd name="connsiteX22" fmla="*/ 1129710 w 7619182"/>
              <a:gd name="connsiteY22" fmla="*/ 5580119 h 5580119"/>
              <a:gd name="connsiteX23" fmla="*/ 1056563 w 7619182"/>
              <a:gd name="connsiteY23" fmla="*/ 5520509 h 5580119"/>
              <a:gd name="connsiteX24" fmla="*/ 0 w 7619182"/>
              <a:gd name="connsiteY24" fmla="*/ 3234127 h 5580119"/>
              <a:gd name="connsiteX25" fmla="*/ 3608605 w 7619182"/>
              <a:gd name="connsiteY25" fmla="*/ 0 h 5580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19182" h="5580119">
                <a:moveTo>
                  <a:pt x="5962466" y="4009833"/>
                </a:moveTo>
                <a:cubicBezTo>
                  <a:pt x="5532060" y="4009833"/>
                  <a:pt x="5164876" y="4245704"/>
                  <a:pt x="5021409" y="4578844"/>
                </a:cubicBezTo>
                <a:lnTo>
                  <a:pt x="6905956" y="4578844"/>
                </a:lnTo>
                <a:cubicBezTo>
                  <a:pt x="6760055" y="4245704"/>
                  <a:pt x="6392874" y="4009833"/>
                  <a:pt x="5962466" y="4009833"/>
                </a:cubicBezTo>
                <a:close/>
                <a:moveTo>
                  <a:pt x="3608605" y="0"/>
                </a:moveTo>
                <a:cubicBezTo>
                  <a:pt x="5775228" y="0"/>
                  <a:pt x="7533328" y="1736216"/>
                  <a:pt x="7166146" y="3771528"/>
                </a:cubicBezTo>
                <a:cubicBezTo>
                  <a:pt x="7380133" y="3964846"/>
                  <a:pt x="7535152" y="4200110"/>
                  <a:pt x="7617829" y="4457563"/>
                </a:cubicBezTo>
                <a:lnTo>
                  <a:pt x="7619182" y="4463089"/>
                </a:lnTo>
                <a:lnTo>
                  <a:pt x="7619182" y="5276734"/>
                </a:lnTo>
                <a:lnTo>
                  <a:pt x="5048156" y="5276734"/>
                </a:lnTo>
                <a:cubicBezTo>
                  <a:pt x="5092535" y="5361235"/>
                  <a:pt x="5156670" y="5442545"/>
                  <a:pt x="5236878" y="5514355"/>
                </a:cubicBezTo>
                <a:lnTo>
                  <a:pt x="5311699" y="5570967"/>
                </a:lnTo>
                <a:lnTo>
                  <a:pt x="4414644" y="5570967"/>
                </a:lnTo>
                <a:lnTo>
                  <a:pt x="4382159" y="5513386"/>
                </a:lnTo>
                <a:cubicBezTo>
                  <a:pt x="4290045" y="5320581"/>
                  <a:pt x="4238410" y="5110165"/>
                  <a:pt x="4238410" y="4894962"/>
                </a:cubicBezTo>
                <a:cubicBezTo>
                  <a:pt x="4238410" y="3975789"/>
                  <a:pt x="5157582" y="3112543"/>
                  <a:pt x="6373420" y="3365438"/>
                </a:cubicBezTo>
                <a:cubicBezTo>
                  <a:pt x="6456097" y="1928319"/>
                  <a:pt x="5138130" y="838929"/>
                  <a:pt x="3608605" y="838929"/>
                </a:cubicBezTo>
                <a:cubicBezTo>
                  <a:pt x="2079083" y="838929"/>
                  <a:pt x="838929" y="1911296"/>
                  <a:pt x="838929" y="3234127"/>
                </a:cubicBezTo>
                <a:cubicBezTo>
                  <a:pt x="838929" y="4308927"/>
                  <a:pt x="1657625" y="5218384"/>
                  <a:pt x="2785036" y="5521645"/>
                </a:cubicBezTo>
                <a:lnTo>
                  <a:pt x="3006840" y="5570967"/>
                </a:lnTo>
                <a:lnTo>
                  <a:pt x="1238435" y="5570967"/>
                </a:lnTo>
                <a:lnTo>
                  <a:pt x="1238435" y="5580119"/>
                </a:lnTo>
                <a:lnTo>
                  <a:pt x="1129710" y="5580119"/>
                </a:lnTo>
                <a:lnTo>
                  <a:pt x="1056563" y="5520509"/>
                </a:lnTo>
                <a:cubicBezTo>
                  <a:pt x="403658" y="4935083"/>
                  <a:pt x="0" y="4126552"/>
                  <a:pt x="0" y="3234127"/>
                </a:cubicBezTo>
                <a:cubicBezTo>
                  <a:pt x="0" y="1449278"/>
                  <a:pt x="1614632" y="0"/>
                  <a:pt x="3608605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8456B9C-41C5-418C-B57B-74999924AFC7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613BA79-8185-4B81-85EC-29FC2EE41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70C712E1-9D31-4649-90B9-467F86A846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3412647" y="1658944"/>
            <a:ext cx="5760000" cy="3240000"/>
          </a:xfrm>
          <a:custGeom>
            <a:avLst/>
            <a:gdLst>
              <a:gd name="connsiteX0" fmla="*/ 0 w 5365117"/>
              <a:gd name="connsiteY0" fmla="*/ 0 h 3348000"/>
              <a:gd name="connsiteX1" fmla="*/ 5365117 w 5365117"/>
              <a:gd name="connsiteY1" fmla="*/ 0 h 3348000"/>
              <a:gd name="connsiteX2" fmla="*/ 5365117 w 5365117"/>
              <a:gd name="connsiteY2" fmla="*/ 3348000 h 3348000"/>
              <a:gd name="connsiteX3" fmla="*/ 0 w 5365117"/>
              <a:gd name="connsiteY3" fmla="*/ 3348000 h 33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5117" h="3348000">
                <a:moveTo>
                  <a:pt x="0" y="0"/>
                </a:moveTo>
                <a:lnTo>
                  <a:pt x="5365117" y="0"/>
                </a:lnTo>
                <a:lnTo>
                  <a:pt x="5365117" y="3348000"/>
                </a:lnTo>
                <a:lnTo>
                  <a:pt x="0" y="3348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BCF9D344-6748-4BD0-AED0-04DDAD39C8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2361371" y="2836627"/>
            <a:ext cx="1263766" cy="2752287"/>
          </a:xfrm>
          <a:custGeom>
            <a:avLst/>
            <a:gdLst>
              <a:gd name="connsiteX0" fmla="*/ 134853 w 1263766"/>
              <a:gd name="connsiteY0" fmla="*/ 0 h 2752287"/>
              <a:gd name="connsiteX1" fmla="*/ 263285 w 1263766"/>
              <a:gd name="connsiteY1" fmla="*/ 0 h 2752287"/>
              <a:gd name="connsiteX2" fmla="*/ 276128 w 1263766"/>
              <a:gd name="connsiteY2" fmla="*/ 12843 h 2752287"/>
              <a:gd name="connsiteX3" fmla="*/ 276128 w 1263766"/>
              <a:gd name="connsiteY3" fmla="*/ 35961 h 2752287"/>
              <a:gd name="connsiteX4" fmla="*/ 346765 w 1263766"/>
              <a:gd name="connsiteY4" fmla="*/ 106598 h 2752287"/>
              <a:gd name="connsiteX5" fmla="*/ 918285 w 1263766"/>
              <a:gd name="connsiteY5" fmla="*/ 106598 h 2752287"/>
              <a:gd name="connsiteX6" fmla="*/ 988923 w 1263766"/>
              <a:gd name="connsiteY6" fmla="*/ 35961 h 2752287"/>
              <a:gd name="connsiteX7" fmla="*/ 988923 w 1263766"/>
              <a:gd name="connsiteY7" fmla="*/ 12843 h 2752287"/>
              <a:gd name="connsiteX8" fmla="*/ 1001766 w 1263766"/>
              <a:gd name="connsiteY8" fmla="*/ 0 h 2752287"/>
              <a:gd name="connsiteX9" fmla="*/ 1128913 w 1263766"/>
              <a:gd name="connsiteY9" fmla="*/ 0 h 2752287"/>
              <a:gd name="connsiteX10" fmla="*/ 1263766 w 1263766"/>
              <a:gd name="connsiteY10" fmla="*/ 134853 h 2752287"/>
              <a:gd name="connsiteX11" fmla="*/ 1263766 w 1263766"/>
              <a:gd name="connsiteY11" fmla="*/ 2626424 h 2752287"/>
              <a:gd name="connsiteX12" fmla="*/ 1137903 w 1263766"/>
              <a:gd name="connsiteY12" fmla="*/ 2752287 h 2752287"/>
              <a:gd name="connsiteX13" fmla="*/ 125863 w 1263766"/>
              <a:gd name="connsiteY13" fmla="*/ 2752287 h 2752287"/>
              <a:gd name="connsiteX14" fmla="*/ 0 w 1263766"/>
              <a:gd name="connsiteY14" fmla="*/ 2626424 h 2752287"/>
              <a:gd name="connsiteX15" fmla="*/ 0 w 1263766"/>
              <a:gd name="connsiteY15" fmla="*/ 134853 h 2752287"/>
              <a:gd name="connsiteX16" fmla="*/ 134853 w 1263766"/>
              <a:gd name="connsiteY16" fmla="*/ 0 h 275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63766" h="2752287">
                <a:moveTo>
                  <a:pt x="134853" y="0"/>
                </a:moveTo>
                <a:lnTo>
                  <a:pt x="263285" y="0"/>
                </a:lnTo>
                <a:cubicBezTo>
                  <a:pt x="270991" y="0"/>
                  <a:pt x="276128" y="5137"/>
                  <a:pt x="276128" y="12843"/>
                </a:cubicBezTo>
                <a:lnTo>
                  <a:pt x="276128" y="35961"/>
                </a:lnTo>
                <a:cubicBezTo>
                  <a:pt x="276128" y="74490"/>
                  <a:pt x="308236" y="106598"/>
                  <a:pt x="346765" y="106598"/>
                </a:cubicBezTo>
                <a:lnTo>
                  <a:pt x="918285" y="106598"/>
                </a:lnTo>
                <a:cubicBezTo>
                  <a:pt x="956815" y="106598"/>
                  <a:pt x="988923" y="74490"/>
                  <a:pt x="988923" y="35961"/>
                </a:cubicBezTo>
                <a:lnTo>
                  <a:pt x="988923" y="12843"/>
                </a:lnTo>
                <a:cubicBezTo>
                  <a:pt x="988923" y="5137"/>
                  <a:pt x="994060" y="0"/>
                  <a:pt x="1001766" y="0"/>
                </a:cubicBezTo>
                <a:lnTo>
                  <a:pt x="1128913" y="0"/>
                </a:lnTo>
                <a:cubicBezTo>
                  <a:pt x="1202119" y="0"/>
                  <a:pt x="1262482" y="60363"/>
                  <a:pt x="1263766" y="134853"/>
                </a:cubicBezTo>
                <a:lnTo>
                  <a:pt x="1263766" y="2626424"/>
                </a:lnTo>
                <a:cubicBezTo>
                  <a:pt x="1263766" y="2695777"/>
                  <a:pt x="1207256" y="2752287"/>
                  <a:pt x="1137903" y="2752287"/>
                </a:cubicBezTo>
                <a:lnTo>
                  <a:pt x="125863" y="2752287"/>
                </a:lnTo>
                <a:cubicBezTo>
                  <a:pt x="56510" y="2752287"/>
                  <a:pt x="0" y="2695777"/>
                  <a:pt x="0" y="2626424"/>
                </a:cubicBezTo>
                <a:lnTo>
                  <a:pt x="0" y="134853"/>
                </a:lnTo>
                <a:cubicBezTo>
                  <a:pt x="0" y="60363"/>
                  <a:pt x="60363" y="0"/>
                  <a:pt x="134853" y="0"/>
                </a:cubicBez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12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_1-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401000" y="935421"/>
            <a:ext cx="5250114" cy="959056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430969-FD82-438E-8862-E68D6FEAEB1B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10">
            <a:extLst>
              <a:ext uri="{FF2B5EF4-FFF2-40B4-BE49-F238E27FC236}">
                <a16:creationId xmlns:a16="http://schemas.microsoft.com/office/drawing/2014/main" id="{7F9063CA-1052-472C-8667-6840BBEB04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5791002" cy="6282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57389D-EEDC-4A43-90AE-04753B7F2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400822" y="2630367"/>
            <a:ext cx="5250291" cy="18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3336B97-5694-4CA1-B5B9-208184D16A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6400822" y="3281777"/>
            <a:ext cx="5250291" cy="22849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09601AB-B1B5-4BAB-9EFD-26C829C86A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400822" y="2894987"/>
            <a:ext cx="5250291" cy="180000"/>
          </a:xfrm>
        </p:spPr>
        <p:txBody>
          <a:bodyPr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0C19A9EC-4B8A-4BA4-A76B-79955516F2A6}"/>
              </a:ext>
            </a:extLst>
          </p:cNvPr>
          <p:cNvSpPr txBox="1">
            <a:spLocks/>
          </p:cNvSpPr>
          <p:nvPr/>
        </p:nvSpPr>
        <p:spPr bwMode="gray">
          <a:xfrm>
            <a:off x="6400822" y="2101267"/>
            <a:ext cx="540000" cy="36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44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_2-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59549" y="935421"/>
            <a:ext cx="5882327" cy="959056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04CA199-52C8-4819-A05A-4C819F297174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10">
            <a:extLst>
              <a:ext uri="{FF2B5EF4-FFF2-40B4-BE49-F238E27FC236}">
                <a16:creationId xmlns:a16="http://schemas.microsoft.com/office/drawing/2014/main" id="{7F9063CA-1052-472C-8667-6840BBEB04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4068886" cy="6282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57389D-EEDC-4A43-90AE-04753B7F2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659313" y="2630367"/>
            <a:ext cx="2893711" cy="18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3336B97-5694-4CA1-B5B9-208184D16A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659313" y="3281777"/>
            <a:ext cx="2893711" cy="22849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09601AB-B1B5-4BAB-9EFD-26C829C86A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659313" y="2894987"/>
            <a:ext cx="2893711" cy="180000"/>
          </a:xfrm>
        </p:spPr>
        <p:txBody>
          <a:bodyPr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8E6A190-2496-4FD1-8428-0A7B02491B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7648165" y="2630367"/>
            <a:ext cx="2893711" cy="18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1211265-3A6D-498C-832D-63B5201AA1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7648165" y="3281777"/>
            <a:ext cx="2893711" cy="228492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7A2C10F2-34AF-4C39-89F7-A1129C3BC8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7648165" y="2894987"/>
            <a:ext cx="2893711" cy="180000"/>
          </a:xfrm>
        </p:spPr>
        <p:txBody>
          <a:bodyPr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F3FB1A73-D518-4AB0-8AD6-AB68D48896ED}"/>
              </a:ext>
            </a:extLst>
          </p:cNvPr>
          <p:cNvSpPr txBox="1">
            <a:spLocks/>
          </p:cNvSpPr>
          <p:nvPr/>
        </p:nvSpPr>
        <p:spPr bwMode="gray">
          <a:xfrm>
            <a:off x="4659549" y="2101267"/>
            <a:ext cx="540000" cy="36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64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_2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4FB43D2A-E252-49BE-9378-2E8A6B9D2F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-1"/>
            <a:ext cx="12192000" cy="6857999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Bildplatzhalter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F8D2B72A-43F7-4939-9FD5-B51EEA534B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0"/>
            <a:ext cx="5000625" cy="6858000"/>
          </a:xfrm>
          <a:solidFill>
            <a:schemeClr val="accent4">
              <a:alpha val="85000"/>
            </a:schemeClr>
          </a:solidFill>
        </p:spPr>
        <p:txBody>
          <a:bodyPr vert="horz" lIns="540000" tIns="0" rIns="0" bIns="792000" rtlCol="0" anchor="b" anchorCtr="0">
            <a:noAutofit/>
          </a:bodyPr>
          <a:lstStyle>
            <a:lvl1pPr>
              <a:defRPr lang="de-DE" sz="4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de-DE" dirty="0"/>
              <a:t> </a:t>
            </a:r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96EFBB73-C1E0-4944-BBA1-E7649CED9E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5777" y="6483062"/>
            <a:ext cx="7200" cy="19158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0A65260D-34B5-49A7-8CD3-8C41639BF9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661093" y="6483062"/>
            <a:ext cx="7200" cy="19158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3338836"/>
            <a:ext cx="4196131" cy="916776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4B3F743-C897-4171-BA5D-BD0EB5D28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39750" y="4302955"/>
            <a:ext cx="4196081" cy="916776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088080A9-62D4-4E33-AC30-757E875CBC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98973" y="1976847"/>
            <a:ext cx="1662111" cy="721792"/>
          </a:xfrm>
        </p:spPr>
        <p:txBody>
          <a:bodyPr>
            <a:noAutofit/>
          </a:bodyPr>
          <a:lstStyle>
            <a:lvl1pPr marL="0" indent="0">
              <a:buNone/>
              <a:defRPr sz="7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654E9E-CAC6-4E01-8D16-747DBE7D77B0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946D56C2-8181-4780-94A0-F82F0BD579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77647" y="3034894"/>
            <a:ext cx="720000" cy="54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6" name="Textplatzhalter 11">
            <a:extLst>
              <a:ext uri="{FF2B5EF4-FFF2-40B4-BE49-F238E27FC236}">
                <a16:creationId xmlns:a16="http://schemas.microsoft.com/office/drawing/2014/main" id="{BC5519FC-D97C-E8ED-728A-7DD2F7D8CC30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 bwMode="gray">
          <a:xfrm>
            <a:off x="10854264" y="6430246"/>
            <a:ext cx="828994" cy="288000"/>
          </a:xfrm>
          <a:blipFill>
            <a:blip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 t="-5981" r="-89033" b="-598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13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_1-Person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401000" y="371059"/>
            <a:ext cx="5250114" cy="959056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5E7ADFA-16AB-47A5-AA64-1E2DA6C6F068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10">
            <a:extLst>
              <a:ext uri="{FF2B5EF4-FFF2-40B4-BE49-F238E27FC236}">
                <a16:creationId xmlns:a16="http://schemas.microsoft.com/office/drawing/2014/main" id="{7F9063CA-1052-472C-8667-6840BBEB04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5791002" cy="6282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57389D-EEDC-4A43-90AE-04753B7F2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400822" y="3345668"/>
            <a:ext cx="5250291" cy="18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3336B97-5694-4CA1-B5B9-208184D16A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6400822" y="3997078"/>
            <a:ext cx="5250291" cy="156962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09601AB-B1B5-4BAB-9EFD-26C829C86A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400822" y="3610288"/>
            <a:ext cx="5250291" cy="180000"/>
          </a:xfrm>
        </p:spPr>
        <p:txBody>
          <a:bodyPr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0C19A9EC-4B8A-4BA4-A76B-79955516F2A6}"/>
              </a:ext>
            </a:extLst>
          </p:cNvPr>
          <p:cNvSpPr txBox="1">
            <a:spLocks/>
          </p:cNvSpPr>
          <p:nvPr/>
        </p:nvSpPr>
        <p:spPr bwMode="gray">
          <a:xfrm>
            <a:off x="6400822" y="1536905"/>
            <a:ext cx="540000" cy="36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0C7A03E7-53D0-4248-B1D4-0453D085FED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6400822" y="1980071"/>
            <a:ext cx="1160276" cy="116027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 dirty="0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686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_2-Personen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59549" y="371059"/>
            <a:ext cx="5882327" cy="959056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8B240C0-47B5-4CD0-8969-8E4318E24210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45DCC-AFED-4968-B519-F6644F40A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10">
            <a:extLst>
              <a:ext uri="{FF2B5EF4-FFF2-40B4-BE49-F238E27FC236}">
                <a16:creationId xmlns:a16="http://schemas.microsoft.com/office/drawing/2014/main" id="{7F9063CA-1052-472C-8667-6840BBEB04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gray">
          <a:xfrm>
            <a:off x="0" y="0"/>
            <a:ext cx="4068886" cy="6282000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57389D-EEDC-4A43-90AE-04753B7F2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659313" y="3350553"/>
            <a:ext cx="2893711" cy="18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3336B97-5694-4CA1-B5B9-208184D16A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4659313" y="4001963"/>
            <a:ext cx="2893711" cy="156473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09601AB-B1B5-4BAB-9EFD-26C829C86A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659313" y="3615173"/>
            <a:ext cx="2893711" cy="180000"/>
          </a:xfrm>
        </p:spPr>
        <p:txBody>
          <a:bodyPr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08E6A190-2496-4FD1-8428-0A7B02491B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7648165" y="3350553"/>
            <a:ext cx="2893711" cy="180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1211265-3A6D-498C-832D-63B5201AA1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7648165" y="4001963"/>
            <a:ext cx="2893711" cy="156473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7A2C10F2-34AF-4C39-89F7-A1129C3BC8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7648165" y="3615173"/>
            <a:ext cx="2893711" cy="180000"/>
          </a:xfrm>
        </p:spPr>
        <p:txBody>
          <a:bodyPr/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F3FB1A73-D518-4AB0-8AD6-AB68D48896E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4659549" y="1536905"/>
            <a:ext cx="540000" cy="36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A96CDD5F-9262-4A70-B969-D470D32BE86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gray">
          <a:xfrm>
            <a:off x="4659313" y="1980071"/>
            <a:ext cx="1160276" cy="116027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 dirty="0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id="{6CA38DA5-2577-4458-BEA9-40DC077E05D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 bwMode="gray">
          <a:xfrm>
            <a:off x="7648165" y="1980071"/>
            <a:ext cx="1160276" cy="116027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vert="horz" lIns="0" tIns="0" rIns="0" bIns="0" rtlCol="0" anchor="ctr" anchorCtr="0">
            <a:noAutofit/>
          </a:bodyPr>
          <a:lstStyle>
            <a:lvl1pPr>
              <a:defRPr lang="de-DE" dirty="0"/>
            </a:lvl1pPr>
          </a:lstStyle>
          <a:p>
            <a:pPr marL="0" lvl="0" indent="0" algn="ctr">
              <a:buNone/>
            </a:pPr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34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994EEBB0-26EE-6CD7-D94C-0E25B8AAE102}"/>
              </a:ext>
            </a:extLst>
          </p:cNvPr>
          <p:cNvSpPr>
            <a:spLocks noChangeAspect="1"/>
          </p:cNvSpPr>
          <p:nvPr/>
        </p:nvSpPr>
        <p:spPr bwMode="invGray">
          <a:xfrm>
            <a:off x="4572818" y="713100"/>
            <a:ext cx="7619182" cy="6144900"/>
          </a:xfrm>
          <a:custGeom>
            <a:avLst/>
            <a:gdLst>
              <a:gd name="connsiteX0" fmla="*/ 5962466 w 7619182"/>
              <a:gd name="connsiteY0" fmla="*/ 4009833 h 6144900"/>
              <a:gd name="connsiteX1" fmla="*/ 5021409 w 7619182"/>
              <a:gd name="connsiteY1" fmla="*/ 4578844 h 6144900"/>
              <a:gd name="connsiteX2" fmla="*/ 6905956 w 7619182"/>
              <a:gd name="connsiteY2" fmla="*/ 4578844 h 6144900"/>
              <a:gd name="connsiteX3" fmla="*/ 5962466 w 7619182"/>
              <a:gd name="connsiteY3" fmla="*/ 4009833 h 6144900"/>
              <a:gd name="connsiteX4" fmla="*/ 3608605 w 7619182"/>
              <a:gd name="connsiteY4" fmla="*/ 0 h 6144900"/>
              <a:gd name="connsiteX5" fmla="*/ 7166146 w 7619182"/>
              <a:gd name="connsiteY5" fmla="*/ 3771528 h 6144900"/>
              <a:gd name="connsiteX6" fmla="*/ 7617829 w 7619182"/>
              <a:gd name="connsiteY6" fmla="*/ 4457564 h 6144900"/>
              <a:gd name="connsiteX7" fmla="*/ 7619182 w 7619182"/>
              <a:gd name="connsiteY7" fmla="*/ 4463089 h 6144900"/>
              <a:gd name="connsiteX8" fmla="*/ 7619182 w 7619182"/>
              <a:gd name="connsiteY8" fmla="*/ 5276734 h 6144900"/>
              <a:gd name="connsiteX9" fmla="*/ 5048156 w 7619182"/>
              <a:gd name="connsiteY9" fmla="*/ 5276734 h 6144900"/>
              <a:gd name="connsiteX10" fmla="*/ 6293174 w 7619182"/>
              <a:gd name="connsiteY10" fmla="*/ 5733889 h 6144900"/>
              <a:gd name="connsiteX11" fmla="*/ 6783146 w 7619182"/>
              <a:gd name="connsiteY11" fmla="*/ 6144900 h 6144900"/>
              <a:gd name="connsiteX12" fmla="*/ 4920409 w 7619182"/>
              <a:gd name="connsiteY12" fmla="*/ 6144900 h 6144900"/>
              <a:gd name="connsiteX13" fmla="*/ 4768780 w 7619182"/>
              <a:gd name="connsiteY13" fmla="*/ 6026147 h 6144900"/>
              <a:gd name="connsiteX14" fmla="*/ 4238410 w 7619182"/>
              <a:gd name="connsiteY14" fmla="*/ 4894962 h 6144900"/>
              <a:gd name="connsiteX15" fmla="*/ 6373420 w 7619182"/>
              <a:gd name="connsiteY15" fmla="*/ 3365438 h 6144900"/>
              <a:gd name="connsiteX16" fmla="*/ 3608605 w 7619182"/>
              <a:gd name="connsiteY16" fmla="*/ 838929 h 6144900"/>
              <a:gd name="connsiteX17" fmla="*/ 838929 w 7619182"/>
              <a:gd name="connsiteY17" fmla="*/ 3234127 h 6144900"/>
              <a:gd name="connsiteX18" fmla="*/ 3608605 w 7619182"/>
              <a:gd name="connsiteY18" fmla="*/ 5629328 h 6144900"/>
              <a:gd name="connsiteX19" fmla="*/ 3810435 w 7619182"/>
              <a:gd name="connsiteY19" fmla="*/ 5622031 h 6144900"/>
              <a:gd name="connsiteX20" fmla="*/ 4041140 w 7619182"/>
              <a:gd name="connsiteY20" fmla="*/ 6039976 h 6144900"/>
              <a:gd name="connsiteX21" fmla="*/ 4126022 w 7619182"/>
              <a:gd name="connsiteY21" fmla="*/ 6144900 h 6144900"/>
              <a:gd name="connsiteX22" fmla="*/ 2043778 w 7619182"/>
              <a:gd name="connsiteY22" fmla="*/ 6144900 h 6144900"/>
              <a:gd name="connsiteX23" fmla="*/ 1888089 w 7619182"/>
              <a:gd name="connsiteY23" fmla="*/ 6077649 h 6144900"/>
              <a:gd name="connsiteX24" fmla="*/ 0 w 7619182"/>
              <a:gd name="connsiteY24" fmla="*/ 3234127 h 6144900"/>
              <a:gd name="connsiteX25" fmla="*/ 3608605 w 7619182"/>
              <a:gd name="connsiteY25" fmla="*/ 0 h 614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19182" h="6144900">
                <a:moveTo>
                  <a:pt x="5962466" y="4009833"/>
                </a:moveTo>
                <a:cubicBezTo>
                  <a:pt x="5532060" y="4009833"/>
                  <a:pt x="5164876" y="4245704"/>
                  <a:pt x="5021409" y="4578844"/>
                </a:cubicBezTo>
                <a:lnTo>
                  <a:pt x="6905956" y="4578844"/>
                </a:lnTo>
                <a:cubicBezTo>
                  <a:pt x="6760055" y="4245704"/>
                  <a:pt x="6392874" y="4009833"/>
                  <a:pt x="5962466" y="4009833"/>
                </a:cubicBezTo>
                <a:close/>
                <a:moveTo>
                  <a:pt x="3608605" y="0"/>
                </a:moveTo>
                <a:cubicBezTo>
                  <a:pt x="5775228" y="0"/>
                  <a:pt x="7533328" y="1736216"/>
                  <a:pt x="7166146" y="3771528"/>
                </a:cubicBezTo>
                <a:cubicBezTo>
                  <a:pt x="7380133" y="3964846"/>
                  <a:pt x="7535152" y="4200110"/>
                  <a:pt x="7617829" y="4457564"/>
                </a:cubicBezTo>
                <a:lnTo>
                  <a:pt x="7619182" y="4463089"/>
                </a:lnTo>
                <a:lnTo>
                  <a:pt x="7619182" y="5276734"/>
                </a:lnTo>
                <a:lnTo>
                  <a:pt x="5048156" y="5276734"/>
                </a:lnTo>
                <a:cubicBezTo>
                  <a:pt x="5225670" y="5614738"/>
                  <a:pt x="5719298" y="5901675"/>
                  <a:pt x="6293174" y="5733889"/>
                </a:cubicBezTo>
                <a:lnTo>
                  <a:pt x="6783146" y="6144900"/>
                </a:lnTo>
                <a:lnTo>
                  <a:pt x="4920409" y="6144900"/>
                </a:lnTo>
                <a:lnTo>
                  <a:pt x="4768780" y="6026147"/>
                </a:lnTo>
                <a:cubicBezTo>
                  <a:pt x="4444950" y="5736625"/>
                  <a:pt x="4238410" y="5325368"/>
                  <a:pt x="4238410" y="4894962"/>
                </a:cubicBezTo>
                <a:cubicBezTo>
                  <a:pt x="4238410" y="3975789"/>
                  <a:pt x="5157582" y="3112543"/>
                  <a:pt x="6373420" y="3365438"/>
                </a:cubicBezTo>
                <a:cubicBezTo>
                  <a:pt x="6456097" y="1928319"/>
                  <a:pt x="5138130" y="838929"/>
                  <a:pt x="3608605" y="838929"/>
                </a:cubicBezTo>
                <a:cubicBezTo>
                  <a:pt x="2079083" y="838929"/>
                  <a:pt x="838929" y="1911296"/>
                  <a:pt x="838929" y="3234127"/>
                </a:cubicBezTo>
                <a:cubicBezTo>
                  <a:pt x="838929" y="4556958"/>
                  <a:pt x="2079083" y="5629328"/>
                  <a:pt x="3608605" y="5629328"/>
                </a:cubicBezTo>
                <a:cubicBezTo>
                  <a:pt x="3676692" y="5629328"/>
                  <a:pt x="3744779" y="5626895"/>
                  <a:pt x="3810435" y="5622031"/>
                </a:cubicBezTo>
                <a:cubicBezTo>
                  <a:pt x="3870010" y="5770364"/>
                  <a:pt x="3947824" y="5910185"/>
                  <a:pt x="4041140" y="6039976"/>
                </a:cubicBezTo>
                <a:lnTo>
                  <a:pt x="4126022" y="6144900"/>
                </a:lnTo>
                <a:lnTo>
                  <a:pt x="2043778" y="6144900"/>
                </a:lnTo>
                <a:lnTo>
                  <a:pt x="1888089" y="6077649"/>
                </a:lnTo>
                <a:cubicBezTo>
                  <a:pt x="763166" y="5529685"/>
                  <a:pt x="0" y="4461211"/>
                  <a:pt x="0" y="3234127"/>
                </a:cubicBezTo>
                <a:cubicBezTo>
                  <a:pt x="0" y="1449278"/>
                  <a:pt x="1614632" y="0"/>
                  <a:pt x="3608605" y="0"/>
                </a:cubicBezTo>
                <a:close/>
              </a:path>
            </a:pathLst>
          </a:custGeom>
          <a:solidFill>
            <a:schemeClr val="accent5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ABB147-CA36-E3ED-9187-10375A113313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3451" y="581361"/>
            <a:ext cx="3443306" cy="230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+Bild_2-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7758F0C-EC7F-4491-AE68-460DFB892F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931546"/>
            <a:ext cx="12192000" cy="5926454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Bildplatzhalter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2778145"/>
            <a:ext cx="6095999" cy="2679975"/>
          </a:xfrm>
          <a:solidFill>
            <a:schemeClr val="accent4">
              <a:alpha val="85000"/>
            </a:schemeClr>
          </a:solidFill>
        </p:spPr>
        <p:txBody>
          <a:bodyPr lIns="540000" tIns="360000" rIns="360000" bIns="360000" anchor="t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zweizeilig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4B3F743-C897-4171-BA5D-BD0EB5D281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39751" y="4931667"/>
            <a:ext cx="5355212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941F066-B81B-45C8-A63B-AD5E256CFE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99872" y="4512602"/>
            <a:ext cx="720000" cy="72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EBF123FC-59D6-4067-83A6-2AE75320993B}"/>
              </a:ext>
            </a:extLst>
          </p:cNvPr>
          <p:cNvSpPr txBox="1">
            <a:spLocks/>
          </p:cNvSpPr>
          <p:nvPr userDrawn="1"/>
        </p:nvSpPr>
        <p:spPr bwMode="gray">
          <a:xfrm>
            <a:off x="-249" y="895546"/>
            <a:ext cx="12193200" cy="36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856EE4-93CA-DAF5-0624-25B7A2C29381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" r="-2"/>
          <a:stretch/>
        </p:blipFill>
        <p:spPr bwMode="gray">
          <a:xfrm>
            <a:off x="520295" y="196964"/>
            <a:ext cx="2485203" cy="5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4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A8A626B-FF2B-4E4D-995E-B277BA4DC205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613BA79-8185-4B81-85EC-29FC2EE415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5745CA1-4616-42D4-8A85-EE54DFC2D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245063" y="2454106"/>
            <a:ext cx="2097088" cy="830154"/>
          </a:xfrm>
          <a:noFill/>
        </p:spPr>
        <p:txBody>
          <a:bodyPr/>
          <a:lstStyle>
            <a:lvl1pPr marL="0" indent="0" algn="l">
              <a:buNone/>
              <a:defRPr sz="6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8748FAE3-0C7C-429C-B1AD-676012E349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79992" y="2454106"/>
            <a:ext cx="2097088" cy="830154"/>
          </a:xfrm>
          <a:noFill/>
        </p:spPr>
        <p:txBody>
          <a:bodyPr/>
          <a:lstStyle>
            <a:lvl1pPr marL="0" indent="0" algn="l">
              <a:buNone/>
              <a:defRPr sz="6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CD5CAF04-02D2-491F-89AD-3A79013E0A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314921" y="2454106"/>
            <a:ext cx="2097088" cy="830154"/>
          </a:xfrm>
          <a:noFill/>
        </p:spPr>
        <p:txBody>
          <a:bodyPr/>
          <a:lstStyle>
            <a:lvl1pPr marL="0" indent="0" algn="l">
              <a:buNone/>
              <a:defRPr sz="6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F25DCE8-5758-44C8-BA84-A416850F34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1244411" y="3634835"/>
            <a:ext cx="2097088" cy="1320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11">
            <a:extLst>
              <a:ext uri="{FF2B5EF4-FFF2-40B4-BE49-F238E27FC236}">
                <a16:creationId xmlns:a16="http://schemas.microsoft.com/office/drawing/2014/main" id="{E6013375-6B99-45D5-88B4-DB19F0826B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3779558" y="3634835"/>
            <a:ext cx="2097088" cy="1320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1085EE23-7093-42C1-93DB-758D72C5A4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6314705" y="3634835"/>
            <a:ext cx="2097088" cy="1320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326021C6-1385-4167-A5FE-6752EDE109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292198" y="3321967"/>
            <a:ext cx="720000" cy="54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CF099A7A-6559-4835-A11F-22439B36DF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827127" y="3321967"/>
            <a:ext cx="720000" cy="54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45FF7F29-9687-486F-A81E-A1F218C271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362056" y="3321967"/>
            <a:ext cx="720000" cy="54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D8DAED9-77DE-4823-8BC0-8742E1CD037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B7A18514-6F9C-41BE-8F47-8DCE5895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849851" y="2454106"/>
            <a:ext cx="2097088" cy="830154"/>
          </a:xfrm>
          <a:noFill/>
        </p:spPr>
        <p:txBody>
          <a:bodyPr/>
          <a:lstStyle>
            <a:lvl1pPr marL="0" indent="0" algn="l">
              <a:buNone/>
              <a:defRPr sz="6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404CE579-9622-4D5E-AA6E-76303E30BA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8849851" y="3634835"/>
            <a:ext cx="2097088" cy="1320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E6D08A3F-53B0-497E-8E03-C69F833402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8896986" y="3321967"/>
            <a:ext cx="720000" cy="54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63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10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019F170-A0A3-4939-B2F3-DD2C39E689D4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2DCAAC0-ADC3-46BE-BC24-8ABB80DFA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589847B-4C20-468B-A50F-7EF7FA2D85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410330" y="1762944"/>
            <a:ext cx="452973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7D14367-3CB7-44A2-8DC2-CC9F5B8CC5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69" y="1762944"/>
            <a:ext cx="550187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86F6A2C0-CFD9-4B9B-B20F-E951BD2B29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183148" y="1868716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797AF79-BDC5-4480-BBE6-F355B976EC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410330" y="2648131"/>
            <a:ext cx="452973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AA61CFD9-92DD-487B-916F-2C4C0D3701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0069" y="2648131"/>
            <a:ext cx="550187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80D4EC49-5EA1-491B-A423-B1547F8B05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183148" y="2753903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2597271-01F6-44DF-9B8A-4C9EC3626C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1410330" y="3533318"/>
            <a:ext cx="452973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AAE42F9-E7C7-4FBB-8BC4-1859A9027C5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40069" y="3533318"/>
            <a:ext cx="550187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756E7193-26E3-40EC-A7A0-533AEDDDA61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183148" y="3639090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AAA8DC7C-BE5E-4F30-BD3C-DF927528C50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1410330" y="4418505"/>
            <a:ext cx="452973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17F8E89-31F6-45E3-8A11-296685569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540069" y="4418505"/>
            <a:ext cx="550187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5239FEDA-A39C-45F2-A630-5E51609117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83148" y="4524277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92D36A2D-0040-49C3-9CC9-5451D750C46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1410330" y="5303691"/>
            <a:ext cx="452973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D41F0F3B-98C4-4803-8A35-7E11A38E1A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40069" y="5303691"/>
            <a:ext cx="550187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3603F8A1-F66F-43D5-B716-4D7FC32292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1183148" y="5409463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16FAC6C4-069A-4865-8037-0C303751323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gray">
          <a:xfrm>
            <a:off x="7122195" y="1762944"/>
            <a:ext cx="452973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138EFA2C-4119-45C6-987D-3D2E1EAD13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6251934" y="1762944"/>
            <a:ext cx="550187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E0D57467-B470-4630-86F4-4C3D9DE4226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6895013" y="1868716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782A5596-11A1-409E-80B0-10FC6638EC7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 bwMode="gray">
          <a:xfrm>
            <a:off x="7122195" y="2648131"/>
            <a:ext cx="452973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604FEFE8-615C-4669-81F4-AC78D55767F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6251934" y="2648131"/>
            <a:ext cx="550187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6A5959FD-14DF-44B5-AFB3-3A4122C9EE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6895013" y="2753903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218641D3-A917-47A9-9A91-5D377ED278B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7122195" y="3533318"/>
            <a:ext cx="452973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4E33C96D-4564-4D5D-993B-515CB632A94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251934" y="3533318"/>
            <a:ext cx="550187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A3E2FE0F-688A-448B-9C2E-639444F5B10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95013" y="3639090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F7046526-273F-4FB3-AACC-8B022FFDF46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 bwMode="gray">
          <a:xfrm>
            <a:off x="7122195" y="4418505"/>
            <a:ext cx="452973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691AB7C9-E740-4736-BE28-78E4BEE6511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51934" y="4418505"/>
            <a:ext cx="550187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FE827D35-721F-4402-B324-A5B1710CF94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6895013" y="4524277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AA852C9F-A2E5-4740-A4ED-8FA974F5301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 bwMode="gray">
          <a:xfrm>
            <a:off x="7122195" y="5303691"/>
            <a:ext cx="452973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19B52BC1-A214-4BCD-95F1-8A9D895EC23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6251934" y="5303691"/>
            <a:ext cx="550187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NR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A4E80910-1FF5-4C86-A97A-07691343338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6895013" y="5409463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597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U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7438C03-7F38-41A7-AA1E-1EE385399557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2DCAAC0-ADC3-46BE-BC24-8ABB80DFA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589847B-4C20-468B-A50F-7EF7FA2D85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700316" y="1762944"/>
            <a:ext cx="4239751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7D14367-3CB7-44A2-8DC2-CC9F5B8CC5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0069" y="1762944"/>
            <a:ext cx="78162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00:00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86F6A2C0-CFD9-4B9B-B20F-E951BD2B29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460246" y="1868716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797AF79-BDC5-4480-BBE6-F355B976EC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1700316" y="2648131"/>
            <a:ext cx="4239751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AA61CFD9-92DD-487B-916F-2C4C0D3701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540069" y="2648131"/>
            <a:ext cx="78162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00:00</a:t>
            </a: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80D4EC49-5EA1-491B-A423-B1547F8B05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460246" y="2753903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72597271-01F6-44DF-9B8A-4C9EC3626C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1700316" y="3533318"/>
            <a:ext cx="4239751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AAE42F9-E7C7-4FBB-8BC4-1859A9027C5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40069" y="3533318"/>
            <a:ext cx="78162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00:00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756E7193-26E3-40EC-A7A0-533AEDDDA61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460246" y="3639090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AAA8DC7C-BE5E-4F30-BD3C-DF927528C50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gray">
          <a:xfrm>
            <a:off x="1700316" y="4418505"/>
            <a:ext cx="4239751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917F8E89-31F6-45E3-8A11-296685569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540069" y="4418505"/>
            <a:ext cx="78162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00:00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5239FEDA-A39C-45F2-A630-5E51609117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460246" y="4524277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92D36A2D-0040-49C3-9CC9-5451D750C46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 bwMode="gray">
          <a:xfrm>
            <a:off x="1700316" y="5303691"/>
            <a:ext cx="4239751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D41F0F3B-98C4-4803-8A35-7E11A38E1A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540069" y="5303691"/>
            <a:ext cx="78162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00:00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3603F8A1-F66F-43D5-B716-4D7FC32292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1460246" y="5409463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16FAC6C4-069A-4865-8037-0C303751323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gray">
          <a:xfrm>
            <a:off x="7412181" y="1762944"/>
            <a:ext cx="4239751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138EFA2C-4119-45C6-987D-3D2E1EAD13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6251934" y="1762944"/>
            <a:ext cx="78162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00:00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E0D57467-B470-4630-86F4-4C3D9DE4226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7172111" y="1868716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782A5596-11A1-409E-80B0-10FC6638EC7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 bwMode="gray">
          <a:xfrm>
            <a:off x="7412181" y="2648131"/>
            <a:ext cx="4239751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604FEFE8-615C-4669-81F4-AC78D55767F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6251934" y="2648131"/>
            <a:ext cx="78162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00:00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6A5959FD-14DF-44B5-AFB3-3A4122C9EE5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7172111" y="2753903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218641D3-A917-47A9-9A91-5D377ED278B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 bwMode="gray">
          <a:xfrm>
            <a:off x="7412181" y="3533318"/>
            <a:ext cx="4239751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4E33C96D-4564-4D5D-993B-515CB632A94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251934" y="3533318"/>
            <a:ext cx="78162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00:00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A3E2FE0F-688A-448B-9C2E-639444F5B10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7172111" y="3639090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F7046526-273F-4FB3-AACC-8B022FFDF46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 bwMode="gray">
          <a:xfrm>
            <a:off x="7412181" y="4418505"/>
            <a:ext cx="4239751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691AB7C9-E740-4736-BE28-78E4BEE6511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251934" y="4418505"/>
            <a:ext cx="78162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00:00</a:t>
            </a:r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FE827D35-721F-4402-B324-A5B1710CF94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7172111" y="4524277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AA852C9F-A2E5-4740-A4ED-8FA974F5301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 bwMode="gray">
          <a:xfrm>
            <a:off x="7412181" y="5303691"/>
            <a:ext cx="4239751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3" name="Textplatzhalter 42">
            <a:extLst>
              <a:ext uri="{FF2B5EF4-FFF2-40B4-BE49-F238E27FC236}">
                <a16:creationId xmlns:a16="http://schemas.microsoft.com/office/drawing/2014/main" id="{19B52BC1-A214-4BCD-95F1-8A9D895EC23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6251934" y="5303691"/>
            <a:ext cx="781628" cy="599255"/>
          </a:xfrm>
          <a:custGeom>
            <a:avLst/>
            <a:gdLst>
              <a:gd name="connsiteX0" fmla="*/ 0 w 5400000"/>
              <a:gd name="connsiteY0" fmla="*/ 0 h 4140000"/>
              <a:gd name="connsiteX1" fmla="*/ 5400000 w 5400000"/>
              <a:gd name="connsiteY1" fmla="*/ 0 h 4140000"/>
              <a:gd name="connsiteX2" fmla="*/ 5400000 w 5400000"/>
              <a:gd name="connsiteY2" fmla="*/ 4140000 h 4140000"/>
              <a:gd name="connsiteX3" fmla="*/ 0 w 5400000"/>
              <a:gd name="connsiteY3" fmla="*/ 4140000 h 41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4140000">
                <a:moveTo>
                  <a:pt x="0" y="0"/>
                </a:moveTo>
                <a:lnTo>
                  <a:pt x="5400000" y="0"/>
                </a:lnTo>
                <a:lnTo>
                  <a:pt x="5400000" y="4140000"/>
                </a:lnTo>
                <a:lnTo>
                  <a:pt x="0" y="414000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de-DE" dirty="0"/>
              <a:t>00:00</a:t>
            </a:r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A4E80910-1FF5-4C86-A97A-07691343338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7172111" y="5409463"/>
            <a:ext cx="36000" cy="360000"/>
          </a:xfr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744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halt_1-Spaltig_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6E1921C-53BC-4313-AF30-F0CF6AC798F3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9" y="1762946"/>
            <a:ext cx="11111045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DD1FA9-DFA8-4E48-A35C-CF5E5B6E9250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50DD878-2D56-416E-852A-7AF4380B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B5EED34-C0BD-4614-9EBE-4CCA2BF67A08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1987CF-6067-40B4-AEAD-33E18AA5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9264E1-EF21-42BA-841A-8CC934CF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36945E4F-5609-4103-8EF9-46B1A8451A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921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934E0433-F538-46F2-ABA1-D82CADEF157C}"/>
              </a:ext>
            </a:extLst>
          </p:cNvPr>
          <p:cNvSpPr/>
          <p:nvPr/>
        </p:nvSpPr>
        <p:spPr bwMode="gray">
          <a:xfrm flipV="1">
            <a:off x="0" y="6284067"/>
            <a:ext cx="12192000" cy="573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5831E-A9CA-4185-82BB-831D225472A5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40069" y="1762946"/>
            <a:ext cx="11111045" cy="41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44101C4-4A18-4D29-9088-BD0FAEBB03A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9AA9F3-A5A3-44BE-92E9-FD5158FFF428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838201" y="6488790"/>
            <a:ext cx="813726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fld id="{2834AAE3-90AD-4AD5-A925-C585ED23BCE3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05BD1D-FD8A-4974-A1A7-2CF6E8DC2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756384" y="6488790"/>
            <a:ext cx="9777929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976468-9489-4083-957F-829FAE0AA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40069" y="6488790"/>
            <a:ext cx="25770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>
                <a:solidFill>
                  <a:schemeClr val="accent4"/>
                </a:solidFill>
                <a:latin typeface="+mj-lt"/>
              </a:defRPr>
            </a:lvl1pPr>
          </a:lstStyle>
          <a:p>
            <a:fld id="{2E49901F-E347-46CF-9290-101E2B85C937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E113B50-F89E-47DD-9660-D10BE420B25A}"/>
              </a:ext>
            </a:extLst>
          </p:cNvPr>
          <p:cNvCxnSpPr>
            <a:cxnSpLocks/>
          </p:cNvCxnSpPr>
          <p:nvPr/>
        </p:nvCxnSpPr>
        <p:spPr bwMode="gray">
          <a:xfrm>
            <a:off x="821462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4AF351A-5B23-408B-BA66-7A0859354077}"/>
              </a:ext>
            </a:extLst>
          </p:cNvPr>
          <p:cNvCxnSpPr>
            <a:cxnSpLocks/>
          </p:cNvCxnSpPr>
          <p:nvPr/>
        </p:nvCxnSpPr>
        <p:spPr bwMode="gray">
          <a:xfrm>
            <a:off x="1671011" y="6483061"/>
            <a:ext cx="0" cy="191581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E827ACBB-1647-4E56-BCC3-E7F1EF1A4A3F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40069" y="900000"/>
            <a:ext cx="540000" cy="360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F59FA82-1CDB-7DD7-1417-70694C584FC3}"/>
              </a:ext>
            </a:extLst>
          </p:cNvPr>
          <p:cNvPicPr>
            <a:picLocks noChangeAspect="1"/>
          </p:cNvPicPr>
          <p:nvPr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 r="48877"/>
          <a:stretch/>
        </p:blipFill>
        <p:spPr bwMode="gray">
          <a:xfrm>
            <a:off x="10854265" y="6411878"/>
            <a:ext cx="796849" cy="3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1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  <p:sldLayoutId id="2147483934" r:id="rId22"/>
    <p:sldLayoutId id="2147483936" r:id="rId23"/>
    <p:sldLayoutId id="2147483938" r:id="rId24"/>
    <p:sldLayoutId id="2147483940" r:id="rId25"/>
    <p:sldLayoutId id="2147483942" r:id="rId26"/>
    <p:sldLayoutId id="2147483943" r:id="rId27"/>
    <p:sldLayoutId id="2147483944" r:id="rId28"/>
    <p:sldLayoutId id="2147483945" r:id="rId29"/>
    <p:sldLayoutId id="2147483946" r:id="rId30"/>
    <p:sldLayoutId id="2147483947" r:id="rId31"/>
    <p:sldLayoutId id="2147483949" r:id="rId32"/>
    <p:sldLayoutId id="2147483950" r:id="rId33"/>
    <p:sldLayoutId id="2147483951" r:id="rId34"/>
    <p:sldLayoutId id="2147483954" r:id="rId35"/>
    <p:sldLayoutId id="2147483955" r:id="rId36"/>
    <p:sldLayoutId id="2147483956" r:id="rId37"/>
    <p:sldLayoutId id="2147483957" r:id="rId38"/>
    <p:sldLayoutId id="2147483958" r:id="rId39"/>
    <p:sldLayoutId id="2147483959" r:id="rId40"/>
    <p:sldLayoutId id="2147483960" r:id="rId41"/>
    <p:sldLayoutId id="2147483961" r:id="rId42"/>
    <p:sldLayoutId id="2147483962" r:id="rId43"/>
    <p:sldLayoutId id="2147483963" r:id="rId44"/>
    <p:sldLayoutId id="2147483964" r:id="rId45"/>
    <p:sldLayoutId id="2147483965" r:id="rId46"/>
    <p:sldLayoutId id="2147483966" r:id="rId47"/>
    <p:sldLayoutId id="2147483967" r:id="rId48"/>
    <p:sldLayoutId id="2147483968" r:id="rId49"/>
    <p:sldLayoutId id="2147483969" r:id="rId50"/>
    <p:sldLayoutId id="2147483970" r:id="rId51"/>
    <p:sldLayoutId id="2147483971" r:id="rId52"/>
    <p:sldLayoutId id="2147483972" r:id="rId5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tx2"/>
        </a:buClr>
        <a:buFont typeface="Symbol" panose="05050102010706020507" pitchFamily="18" charset="2"/>
        <a:buChar char="-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Symbol" panose="05050102010706020507" pitchFamily="18" charset="2"/>
        <a:buChar char="-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Symbol" panose="05050102010706020507" pitchFamily="18" charset="2"/>
        <a:buChar char="-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Font typeface="Symbol" panose="05050102010706020507" pitchFamily="18" charset="2"/>
        <a:buChar char="-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3" orient="horz" pos="1107" userDrawn="1">
          <p15:clr>
            <a:srgbClr val="F26B43"/>
          </p15:clr>
        </p15:guide>
        <p15:guide id="34" orient="horz" pos="3725" userDrawn="1">
          <p15:clr>
            <a:srgbClr val="F26B43"/>
          </p15:clr>
        </p15:guide>
        <p15:guide id="35" pos="336" userDrawn="1">
          <p15:clr>
            <a:srgbClr val="F26B43"/>
          </p15:clr>
        </p15:guide>
        <p15:guide id="36" pos="7340" userDrawn="1">
          <p15:clr>
            <a:srgbClr val="F26B43"/>
          </p15:clr>
        </p15:guide>
        <p15:guide id="37" orient="horz" pos="570" userDrawn="1">
          <p15:clr>
            <a:srgbClr val="F26B43"/>
          </p15:clr>
        </p15:guide>
        <p15:guide id="38" orient="horz" pos="268" userDrawn="1">
          <p15:clr>
            <a:srgbClr val="F26B43"/>
          </p15:clr>
        </p15:guide>
        <p15:guide id="39" pos="3840" userDrawn="1">
          <p15:clr>
            <a:srgbClr val="F26B43"/>
          </p15:clr>
        </p15:guide>
        <p15:guide id="40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rauch-beran@oeht.a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62B44BF8-5ADE-4133-9E53-D1F5B5FD77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08" r="4213" b="18958"/>
          <a:stretch/>
        </p:blipFill>
        <p:spPr bwMode="gray">
          <a:xfrm>
            <a:off x="0" y="931546"/>
            <a:ext cx="12193200" cy="5926454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AD812A-54C3-49D8-BAC4-7B7E0D1BAEC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" y="2778145"/>
            <a:ext cx="6574970" cy="2679975"/>
          </a:xfrm>
        </p:spPr>
        <p:txBody>
          <a:bodyPr/>
          <a:lstStyle/>
          <a:p>
            <a:r>
              <a:rPr lang="de-DE" dirty="0"/>
              <a:t>ÖHV Kamingespräch</a:t>
            </a:r>
            <a:br>
              <a:rPr lang="de-DE" dirty="0"/>
            </a:br>
            <a:r>
              <a:rPr lang="de-DE" dirty="0"/>
              <a:t>28.04.2026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025A75-D7CD-4311-930A-4D61CF4950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© OeHT Tourismusbank / TIS GmbH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D3840A82-2CA3-4E7C-BCDC-3CB38F312A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/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2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1E8AB-0C82-4A9D-9B2F-D71E46945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E6912-6289-C527-5099-A826BF715CD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Wareneinsatz in %  – 2015 deutlich höher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8263B93-82FE-9E33-9FBC-8146C8D594B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6F7A13-55DF-8735-1EB9-D54556B2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0481977-4ECD-C41B-727D-AF031692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10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461DE6-5986-C400-9A8C-3EBA139E2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Wirtschaftliche Resilienz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D327803-A843-7E54-308B-60FAEF1564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294"/>
          <a:stretch>
            <a:fillRect/>
          </a:stretch>
        </p:blipFill>
        <p:spPr>
          <a:xfrm>
            <a:off x="1428933" y="1715429"/>
            <a:ext cx="933254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94DA80-45FD-47AD-A11B-3468AE3E183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Kosten für Mitarbeitende stiegen enorm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319709-F30B-483F-9AC2-E5FD2146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6831E5-7E80-4986-B074-AF1C752B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15D28A-8A6D-4A84-93DB-97A669BF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11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0886CD-E253-41E9-925C-D4E9FACBC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Wirtschaftliche Resilienz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180A0047-1A74-EB02-94A6-BB13AAB8DD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061085"/>
              </p:ext>
            </p:extLst>
          </p:nvPr>
        </p:nvGraphicFramePr>
        <p:xfrm>
          <a:off x="1756385" y="1442084"/>
          <a:ext cx="8794384" cy="48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859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B7A0-26DA-61F9-AA2A-D17813B16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943D416-10BB-8261-D819-BCC15386B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70" y="1553331"/>
            <a:ext cx="7711106" cy="4607386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600D6B-1721-61AD-6455-B9791794EE8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GOP – trotz Kostensteigerungen stabile Entwicklung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67A9EB-A08C-43A5-DF92-EFC18F35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0F096A-B7C9-66ED-AAAC-2274ABFB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628A6D-8B0C-0CFA-1F02-2EAED245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12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32A8D8-4C04-1074-008F-D0570CA13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Wirtschaftliche Resilienz</a:t>
            </a:r>
          </a:p>
        </p:txBody>
      </p:sp>
    </p:spTree>
    <p:extLst>
      <p:ext uri="{BB962C8B-B14F-4D97-AF65-F5344CB8AC3E}">
        <p14:creationId xmlns:p14="http://schemas.microsoft.com/office/powerpoint/2010/main" val="28129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C6FB5-83D5-923A-81D9-61553462A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Diese Tabelle und Grafik zeigen die Entwicklung der Kennzahl &quot;Eigenkapitalintensität in % der Bilanzsumme“ in den Jahren 2015 bis 2024. Die Inhalte werden im nachfolgenden Text erläutert.">
            <a:extLst>
              <a:ext uri="{FF2B5EF4-FFF2-40B4-BE49-F238E27FC236}">
                <a16:creationId xmlns:a16="http://schemas.microsoft.com/office/drawing/2014/main" id="{CE69B2E6-B89C-AC11-1E95-22AB83320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8037" y="1559105"/>
            <a:ext cx="7715927" cy="4629557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B2CB7B-0508-A322-CD37-BE3CD3844B0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Eigenkapital in % zeigt solide Steigerung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2C153D-4012-71C5-9C41-1220D561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61CD8E-4D56-4922-51E2-C592276B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54B837-FF17-DA08-9485-801696CB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13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988EF7-F72D-C89C-9A05-A53D4CE952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Wirtschaftliche Resilienz</a:t>
            </a:r>
          </a:p>
        </p:txBody>
      </p:sp>
    </p:spTree>
    <p:extLst>
      <p:ext uri="{BB962C8B-B14F-4D97-AF65-F5344CB8AC3E}">
        <p14:creationId xmlns:p14="http://schemas.microsoft.com/office/powerpoint/2010/main" val="26152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C6FB5-83D5-923A-81D9-61553462A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2CB7B-0508-A322-CD37-BE3CD3844B08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Entschuldungsdauer – Verschlechterung bei 4*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2C153D-4012-71C5-9C41-1220D561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61CD8E-4D56-4922-51E2-C592276B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54B837-FF17-DA08-9485-801696CB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14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988EF7-F72D-C89C-9A05-A53D4CE952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Wirtschaftliche Resilienz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83A98E-F609-3CCA-27EF-3A7B7C2709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422"/>
          <a:stretch>
            <a:fillRect/>
          </a:stretch>
        </p:blipFill>
        <p:spPr>
          <a:xfrm>
            <a:off x="957906" y="1539107"/>
            <a:ext cx="1027459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4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7693C-C1F3-FE44-30E2-36CC4470C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Dieses Tortendiagramm zeigt die Finanzierungsstruktur OeHT-geförderter Investitionsprojekte im Tourismus im Jahr 2024 mit 51,8 % geförderter Finanzierung, 30,0 % Restfinanzierung durch Banken und 18,2 % Finanzierung durch Eigenmittel.">
            <a:extLst>
              <a:ext uri="{FF2B5EF4-FFF2-40B4-BE49-F238E27FC236}">
                <a16:creationId xmlns:a16="http://schemas.microsoft.com/office/drawing/2014/main" id="{6B7BFB0B-3957-7210-86AD-5C6F17A9B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6628" y="1762946"/>
            <a:ext cx="7137927" cy="414000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382B7C-27A5-EC83-1CDB-75872ECD1E4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Finanzierungsstruktur von OeHT-Projekten 2024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97C5EE-64A0-7A32-F0FC-11D4796E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764917-9922-8F14-7DF8-21F70307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7A79CA-1035-98C2-8BDD-94405DC4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15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7C75C3-E7A7-478C-4513-404ADD7A57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52% geförderte Finanzierung, Eigenmittelanteil steigt, Restfinanzierung sinkt gegenüber 2023</a:t>
            </a:r>
          </a:p>
        </p:txBody>
      </p:sp>
    </p:spTree>
    <p:extLst>
      <p:ext uri="{BB962C8B-B14F-4D97-AF65-F5344CB8AC3E}">
        <p14:creationId xmlns:p14="http://schemas.microsoft.com/office/powerpoint/2010/main" val="61553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AA0AD-AD62-C8C8-9627-929B3CB47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Das Tortendiagramm zeigt die Verteilung der Krisenursachen im Tourismus in den Jahren 2015 bis 2024. Als häufigste Krisenursache sind Managementfehler mit 60 % erkennbar. ">
            <a:extLst>
              <a:ext uri="{FF2B5EF4-FFF2-40B4-BE49-F238E27FC236}">
                <a16:creationId xmlns:a16="http://schemas.microsoft.com/office/drawing/2014/main" id="{1995A4C8-563C-66E2-AD55-9A017FD5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4" y="1762946"/>
            <a:ext cx="10247975" cy="41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8ED2E94-3627-40CD-72F3-F9E2E058BA1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Krisenursachen im Tourismus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45AD2C-EDEB-1013-D64E-598DC909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3C5D10-86DD-9E43-7834-2FB2185F8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491BF3-7461-82A5-E877-C5A86750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16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1252A7-BA19-E135-5969-EF5C9ADAAF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Details aus der Insolvenzdatenbank der OeHT</a:t>
            </a:r>
          </a:p>
        </p:txBody>
      </p:sp>
    </p:spTree>
    <p:extLst>
      <p:ext uri="{BB962C8B-B14F-4D97-AF65-F5344CB8AC3E}">
        <p14:creationId xmlns:p14="http://schemas.microsoft.com/office/powerpoint/2010/main" val="229507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639C7-C312-EDDC-D7B9-E2856AC7B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30898FF-38AB-1474-B76D-F2CD4FFD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0000" lvl="1">
              <a:spcBef>
                <a:spcPts val="1000"/>
              </a:spcBef>
              <a:buClr>
                <a:schemeClr val="tx2"/>
              </a:buClr>
            </a:pPr>
            <a:r>
              <a:rPr lang="de-DE" sz="2200" dirty="0"/>
              <a:t>Was sind die Herausforderungen für wirtschaftliche Resilienz</a:t>
            </a:r>
          </a:p>
          <a:p>
            <a:pPr marL="630000" lvl="2">
              <a:spcBef>
                <a:spcPts val="1000"/>
              </a:spcBef>
              <a:buClr>
                <a:schemeClr val="tx2"/>
              </a:buClr>
            </a:pPr>
            <a:r>
              <a:rPr lang="de-DE" sz="2000" dirty="0"/>
              <a:t>Fremdfinanzierung und </a:t>
            </a:r>
            <a:r>
              <a:rPr lang="de-DE" sz="2000" dirty="0" err="1"/>
              <a:t>Bankenregulatorik</a:t>
            </a:r>
            <a:endParaRPr lang="de-DE" sz="2000" dirty="0"/>
          </a:p>
          <a:p>
            <a:pPr marL="630000" lvl="2">
              <a:spcBef>
                <a:spcPts val="1000"/>
              </a:spcBef>
              <a:buClr>
                <a:schemeClr val="tx2"/>
              </a:buClr>
            </a:pPr>
            <a:r>
              <a:rPr lang="de-DE" sz="2000" dirty="0"/>
              <a:t>Markt- und Vertriebsfähigkeit der Betriebe</a:t>
            </a:r>
          </a:p>
          <a:p>
            <a:pPr marL="630000" lvl="2">
              <a:spcBef>
                <a:spcPts val="1000"/>
              </a:spcBef>
              <a:buClr>
                <a:schemeClr val="tx2"/>
              </a:buClr>
            </a:pPr>
            <a:r>
              <a:rPr lang="de-DE" sz="2000" dirty="0"/>
              <a:t>ESG-Risiken und Klimawandel</a:t>
            </a:r>
          </a:p>
          <a:p>
            <a:pPr marL="630000" lvl="2">
              <a:spcBef>
                <a:spcPts val="1000"/>
              </a:spcBef>
              <a:buClr>
                <a:schemeClr val="tx2"/>
              </a:buClr>
            </a:pPr>
            <a:r>
              <a:rPr lang="de-DE" sz="2000" dirty="0"/>
              <a:t>KI und Digitalisierung</a:t>
            </a:r>
          </a:p>
          <a:p>
            <a:pPr marL="630000" lvl="2">
              <a:spcBef>
                <a:spcPts val="1000"/>
              </a:spcBef>
              <a:buClr>
                <a:schemeClr val="tx2"/>
              </a:buClr>
            </a:pPr>
            <a:r>
              <a:rPr lang="de-DE" sz="2000" dirty="0"/>
              <a:t>Betriebsübergaben und „Tourismusnachwuchs“</a:t>
            </a:r>
          </a:p>
          <a:p>
            <a:pPr lvl="1"/>
            <a:endParaRPr lang="de-DE" sz="1800" dirty="0"/>
          </a:p>
          <a:p>
            <a:endParaRPr lang="de-DE" sz="2200" dirty="0"/>
          </a:p>
          <a:p>
            <a:endParaRPr lang="de-DE" sz="2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648DCD-5E25-6AFE-473D-DFC377E78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TIS: Wirtschaftliche Resilienz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65FD3E-BB88-ED57-9A94-5283B60A2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B932-024F-4785-8BDE-D5C4548D04BF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112CBD-3C4C-9DD5-C552-B4A9B2C7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F7528C-B487-FC77-6DED-CEE65AA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7A466A-1415-89FC-1BD8-1222747A8D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BMWET Auftrag für Vision T: Sonderauswertung Kennzahlen Hotellerie 2015 bis 2024</a:t>
            </a:r>
          </a:p>
        </p:txBody>
      </p:sp>
    </p:spTree>
    <p:extLst>
      <p:ext uri="{BB962C8B-B14F-4D97-AF65-F5344CB8AC3E}">
        <p14:creationId xmlns:p14="http://schemas.microsoft.com/office/powerpoint/2010/main" val="151146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16" descr="Ein Bild, das Schuhwerk, Kleidung, draußen, Person enthält.">
            <a:extLst>
              <a:ext uri="{FF2B5EF4-FFF2-40B4-BE49-F238E27FC236}">
                <a16:creationId xmlns:a16="http://schemas.microsoft.com/office/drawing/2014/main" id="{A2072D92-D35C-65F7-39F8-E80E4E2AF3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7813" b="7813"/>
          <a:stretch>
            <a:fillRect/>
          </a:stretch>
        </p:blipFill>
        <p:spPr bwMode="gray">
          <a:prstGeom prst="rect">
            <a:avLst/>
          </a:prstGeom>
          <a:pattFill prst="wdUpDiag">
            <a:fgClr>
              <a:srgbClr val="F5F4F4"/>
            </a:fgClr>
            <a:bgClr>
              <a:prstClr val="white"/>
            </a:bgClr>
          </a:pattFill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1439EBC-80DB-4693-B644-10AA4D5D0F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09AE9ED-BB24-4C23-B213-943D634F2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C54E7CF-F905-4230-A204-0129505408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5062A2-CD05-4CD6-B061-B44B9ADBD96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Wie fit ist Österreichs Ferienhotellerie?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27C2D5A-018B-4C65-A5A9-DCE5736F0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Fitnesscheck 2025 für Hotels</a:t>
            </a:r>
          </a:p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1B315DB-A41C-45ED-B495-980ADD9789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98973" y="1647067"/>
            <a:ext cx="1662111" cy="721792"/>
          </a:xfrm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F34312-A785-44A6-B3BE-81851F77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6813108-D549-486B-8C18-CF5313DF6810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281E17-F666-42A0-9176-92F22C1C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7EBE883-1E05-4CE6-A8BB-DF3B33EA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5039636-E57C-41D4-A024-D2BC2C7088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577647" y="2705114"/>
            <a:ext cx="720000" cy="540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CE7FE6E-6C57-49D1-B699-F77994B573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/>
        <p:txBody>
          <a:bodyPr/>
          <a:lstStyle/>
          <a:p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538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Österreich">
            <a:extLst>
              <a:ext uri="{FF2B5EF4-FFF2-40B4-BE49-F238E27FC236}">
                <a16:creationId xmlns:a16="http://schemas.microsoft.com/office/drawing/2014/main" id="{9A6BD6FD-6102-38DA-3412-CC1CC38AD7B7}"/>
              </a:ext>
            </a:extLst>
          </p:cNvPr>
          <p:cNvGrpSpPr/>
          <p:nvPr/>
        </p:nvGrpSpPr>
        <p:grpSpPr bwMode="gray">
          <a:xfrm>
            <a:off x="4199357" y="1302933"/>
            <a:ext cx="7525435" cy="3926692"/>
            <a:chOff x="4198124" y="1994196"/>
            <a:chExt cx="7527176" cy="3927600"/>
          </a:xfrm>
          <a:solidFill>
            <a:schemeClr val="bg1">
              <a:lumMod val="85000"/>
            </a:schemeClr>
          </a:solidFill>
        </p:grpSpPr>
        <p:sp>
          <p:nvSpPr>
            <p:cNvPr id="50" name="Niederösterreich">
              <a:extLst>
                <a:ext uri="{FF2B5EF4-FFF2-40B4-BE49-F238E27FC236}">
                  <a16:creationId xmlns:a16="http://schemas.microsoft.com/office/drawing/2014/main" id="{7076BFEE-046B-B0DB-1B2E-4E26DD6BC733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9084013" y="1994196"/>
              <a:ext cx="2547025" cy="2334929"/>
            </a:xfrm>
            <a:custGeom>
              <a:avLst/>
              <a:gdLst/>
              <a:ahLst/>
              <a:cxnLst>
                <a:cxn ang="0">
                  <a:pos x="945" y="388"/>
                </a:cxn>
                <a:cxn ang="0">
                  <a:pos x="920" y="325"/>
                </a:cxn>
                <a:cxn ang="0">
                  <a:pos x="952" y="253"/>
                </a:cxn>
                <a:cxn ang="0">
                  <a:pos x="938" y="184"/>
                </a:cxn>
                <a:cxn ang="0">
                  <a:pos x="844" y="149"/>
                </a:cxn>
                <a:cxn ang="0">
                  <a:pos x="769" y="118"/>
                </a:cxn>
                <a:cxn ang="0">
                  <a:pos x="714" y="162"/>
                </a:cxn>
                <a:cxn ang="0">
                  <a:pos x="566" y="123"/>
                </a:cxn>
                <a:cxn ang="0">
                  <a:pos x="528" y="88"/>
                </a:cxn>
                <a:cxn ang="0">
                  <a:pos x="420" y="75"/>
                </a:cxn>
                <a:cxn ang="0">
                  <a:pos x="332" y="25"/>
                </a:cxn>
                <a:cxn ang="0">
                  <a:pos x="274" y="49"/>
                </a:cxn>
                <a:cxn ang="0">
                  <a:pos x="237" y="19"/>
                </a:cxn>
                <a:cxn ang="0">
                  <a:pos x="195" y="11"/>
                </a:cxn>
                <a:cxn ang="0">
                  <a:pos x="194" y="92"/>
                </a:cxn>
                <a:cxn ang="0">
                  <a:pos x="167" y="155"/>
                </a:cxn>
                <a:cxn ang="0">
                  <a:pos x="129" y="174"/>
                </a:cxn>
                <a:cxn ang="0">
                  <a:pos x="92" y="259"/>
                </a:cxn>
                <a:cxn ang="0">
                  <a:pos x="133" y="283"/>
                </a:cxn>
                <a:cxn ang="0">
                  <a:pos x="158" y="331"/>
                </a:cxn>
                <a:cxn ang="0">
                  <a:pos x="192" y="382"/>
                </a:cxn>
                <a:cxn ang="0">
                  <a:pos x="202" y="452"/>
                </a:cxn>
                <a:cxn ang="0">
                  <a:pos x="182" y="465"/>
                </a:cxn>
                <a:cxn ang="0">
                  <a:pos x="110" y="500"/>
                </a:cxn>
                <a:cxn ang="0">
                  <a:pos x="9" y="503"/>
                </a:cxn>
                <a:cxn ang="0">
                  <a:pos x="1" y="563"/>
                </a:cxn>
                <a:cxn ang="0">
                  <a:pos x="107" y="645"/>
                </a:cxn>
                <a:cxn ang="0">
                  <a:pos x="104" y="725"/>
                </a:cxn>
                <a:cxn ang="0">
                  <a:pos x="153" y="755"/>
                </a:cxn>
                <a:cxn ang="0">
                  <a:pos x="267" y="738"/>
                </a:cxn>
                <a:cxn ang="0">
                  <a:pos x="362" y="699"/>
                </a:cxn>
                <a:cxn ang="0">
                  <a:pos x="464" y="758"/>
                </a:cxn>
                <a:cxn ang="0">
                  <a:pos x="541" y="805"/>
                </a:cxn>
                <a:cxn ang="0">
                  <a:pos x="572" y="856"/>
                </a:cxn>
                <a:cxn ang="0">
                  <a:pos x="651" y="864"/>
                </a:cxn>
                <a:cxn ang="0">
                  <a:pos x="679" y="921"/>
                </a:cxn>
                <a:cxn ang="0">
                  <a:pos x="727" y="894"/>
                </a:cxn>
                <a:cxn ang="0">
                  <a:pos x="736" y="834"/>
                </a:cxn>
                <a:cxn ang="0">
                  <a:pos x="746" y="771"/>
                </a:cxn>
                <a:cxn ang="0">
                  <a:pos x="721" y="708"/>
                </a:cxn>
                <a:cxn ang="0">
                  <a:pos x="741" y="693"/>
                </a:cxn>
                <a:cxn ang="0">
                  <a:pos x="763" y="652"/>
                </a:cxn>
                <a:cxn ang="0">
                  <a:pos x="805" y="616"/>
                </a:cxn>
                <a:cxn ang="0">
                  <a:pos x="875" y="592"/>
                </a:cxn>
                <a:cxn ang="0">
                  <a:pos x="925" y="552"/>
                </a:cxn>
                <a:cxn ang="0">
                  <a:pos x="982" y="559"/>
                </a:cxn>
                <a:cxn ang="0">
                  <a:pos x="995" y="513"/>
                </a:cxn>
                <a:cxn ang="0">
                  <a:pos x="1013" y="507"/>
                </a:cxn>
                <a:cxn ang="0">
                  <a:pos x="786" y="491"/>
                </a:cxn>
                <a:cxn ang="0">
                  <a:pos x="740" y="509"/>
                </a:cxn>
                <a:cxn ang="0">
                  <a:pos x="708" y="509"/>
                </a:cxn>
                <a:cxn ang="0">
                  <a:pos x="683" y="503"/>
                </a:cxn>
                <a:cxn ang="0">
                  <a:pos x="672" y="455"/>
                </a:cxn>
                <a:cxn ang="0">
                  <a:pos x="717" y="426"/>
                </a:cxn>
                <a:cxn ang="0">
                  <a:pos x="742" y="409"/>
                </a:cxn>
                <a:cxn ang="0">
                  <a:pos x="766" y="413"/>
                </a:cxn>
                <a:cxn ang="0">
                  <a:pos x="806" y="439"/>
                </a:cxn>
                <a:cxn ang="0">
                  <a:pos x="818" y="487"/>
                </a:cxn>
              </a:cxnLst>
              <a:rect l="0" t="0" r="r" b="b"/>
              <a:pathLst>
                <a:path w="1013" h="921">
                  <a:moveTo>
                    <a:pt x="1001" y="492"/>
                  </a:moveTo>
                  <a:cubicBezTo>
                    <a:pt x="1001" y="492"/>
                    <a:pt x="979" y="474"/>
                    <a:pt x="977" y="475"/>
                  </a:cubicBezTo>
                  <a:cubicBezTo>
                    <a:pt x="977" y="475"/>
                    <a:pt x="969" y="435"/>
                    <a:pt x="962" y="438"/>
                  </a:cubicBezTo>
                  <a:cubicBezTo>
                    <a:pt x="962" y="438"/>
                    <a:pt x="972" y="412"/>
                    <a:pt x="953" y="417"/>
                  </a:cubicBezTo>
                  <a:cubicBezTo>
                    <a:pt x="953" y="417"/>
                    <a:pt x="934" y="396"/>
                    <a:pt x="945" y="388"/>
                  </a:cubicBezTo>
                  <a:cubicBezTo>
                    <a:pt x="946" y="388"/>
                    <a:pt x="935" y="376"/>
                    <a:pt x="932" y="379"/>
                  </a:cubicBezTo>
                  <a:cubicBezTo>
                    <a:pt x="932" y="380"/>
                    <a:pt x="927" y="370"/>
                    <a:pt x="922" y="374"/>
                  </a:cubicBezTo>
                  <a:cubicBezTo>
                    <a:pt x="922" y="374"/>
                    <a:pt x="910" y="351"/>
                    <a:pt x="920" y="353"/>
                  </a:cubicBezTo>
                  <a:cubicBezTo>
                    <a:pt x="920" y="353"/>
                    <a:pt x="925" y="343"/>
                    <a:pt x="921" y="339"/>
                  </a:cubicBezTo>
                  <a:cubicBezTo>
                    <a:pt x="921" y="339"/>
                    <a:pt x="929" y="331"/>
                    <a:pt x="920" y="325"/>
                  </a:cubicBezTo>
                  <a:cubicBezTo>
                    <a:pt x="920" y="324"/>
                    <a:pt x="921" y="315"/>
                    <a:pt x="921" y="315"/>
                  </a:cubicBezTo>
                  <a:cubicBezTo>
                    <a:pt x="921" y="315"/>
                    <a:pt x="940" y="292"/>
                    <a:pt x="936" y="286"/>
                  </a:cubicBezTo>
                  <a:cubicBezTo>
                    <a:pt x="935" y="286"/>
                    <a:pt x="947" y="286"/>
                    <a:pt x="945" y="278"/>
                  </a:cubicBezTo>
                  <a:cubicBezTo>
                    <a:pt x="945" y="278"/>
                    <a:pt x="942" y="271"/>
                    <a:pt x="953" y="271"/>
                  </a:cubicBezTo>
                  <a:cubicBezTo>
                    <a:pt x="953" y="272"/>
                    <a:pt x="960" y="258"/>
                    <a:pt x="952" y="253"/>
                  </a:cubicBezTo>
                  <a:cubicBezTo>
                    <a:pt x="951" y="252"/>
                    <a:pt x="952" y="228"/>
                    <a:pt x="948" y="228"/>
                  </a:cubicBezTo>
                  <a:cubicBezTo>
                    <a:pt x="948" y="228"/>
                    <a:pt x="955" y="213"/>
                    <a:pt x="946" y="216"/>
                  </a:cubicBezTo>
                  <a:cubicBezTo>
                    <a:pt x="945" y="215"/>
                    <a:pt x="937" y="213"/>
                    <a:pt x="943" y="208"/>
                  </a:cubicBezTo>
                  <a:cubicBezTo>
                    <a:pt x="943" y="208"/>
                    <a:pt x="943" y="199"/>
                    <a:pt x="941" y="196"/>
                  </a:cubicBezTo>
                  <a:cubicBezTo>
                    <a:pt x="941" y="197"/>
                    <a:pt x="944" y="183"/>
                    <a:pt x="938" y="184"/>
                  </a:cubicBezTo>
                  <a:cubicBezTo>
                    <a:pt x="938" y="184"/>
                    <a:pt x="942" y="149"/>
                    <a:pt x="921" y="164"/>
                  </a:cubicBezTo>
                  <a:cubicBezTo>
                    <a:pt x="920" y="164"/>
                    <a:pt x="899" y="163"/>
                    <a:pt x="896" y="168"/>
                  </a:cubicBezTo>
                  <a:cubicBezTo>
                    <a:pt x="896" y="168"/>
                    <a:pt x="890" y="162"/>
                    <a:pt x="883" y="164"/>
                  </a:cubicBezTo>
                  <a:cubicBezTo>
                    <a:pt x="883" y="165"/>
                    <a:pt x="865" y="147"/>
                    <a:pt x="860" y="150"/>
                  </a:cubicBezTo>
                  <a:cubicBezTo>
                    <a:pt x="859" y="151"/>
                    <a:pt x="847" y="161"/>
                    <a:pt x="844" y="149"/>
                  </a:cubicBezTo>
                  <a:cubicBezTo>
                    <a:pt x="844" y="149"/>
                    <a:pt x="853" y="122"/>
                    <a:pt x="828" y="126"/>
                  </a:cubicBezTo>
                  <a:cubicBezTo>
                    <a:pt x="828" y="127"/>
                    <a:pt x="813" y="126"/>
                    <a:pt x="813" y="126"/>
                  </a:cubicBezTo>
                  <a:cubicBezTo>
                    <a:pt x="813" y="126"/>
                    <a:pt x="811" y="118"/>
                    <a:pt x="803" y="120"/>
                  </a:cubicBezTo>
                  <a:cubicBezTo>
                    <a:pt x="795" y="122"/>
                    <a:pt x="796" y="98"/>
                    <a:pt x="785" y="117"/>
                  </a:cubicBezTo>
                  <a:cubicBezTo>
                    <a:pt x="785" y="118"/>
                    <a:pt x="769" y="118"/>
                    <a:pt x="769" y="118"/>
                  </a:cubicBezTo>
                  <a:cubicBezTo>
                    <a:pt x="769" y="118"/>
                    <a:pt x="761" y="111"/>
                    <a:pt x="757" y="121"/>
                  </a:cubicBezTo>
                  <a:cubicBezTo>
                    <a:pt x="753" y="130"/>
                    <a:pt x="757" y="143"/>
                    <a:pt x="747" y="140"/>
                  </a:cubicBezTo>
                  <a:cubicBezTo>
                    <a:pt x="747" y="140"/>
                    <a:pt x="749" y="150"/>
                    <a:pt x="733" y="161"/>
                  </a:cubicBezTo>
                  <a:cubicBezTo>
                    <a:pt x="733" y="161"/>
                    <a:pt x="725" y="162"/>
                    <a:pt x="725" y="162"/>
                  </a:cubicBezTo>
                  <a:cubicBezTo>
                    <a:pt x="725" y="162"/>
                    <a:pt x="721" y="150"/>
                    <a:pt x="714" y="162"/>
                  </a:cubicBezTo>
                  <a:cubicBezTo>
                    <a:pt x="714" y="161"/>
                    <a:pt x="705" y="153"/>
                    <a:pt x="685" y="158"/>
                  </a:cubicBezTo>
                  <a:cubicBezTo>
                    <a:pt x="685" y="159"/>
                    <a:pt x="652" y="152"/>
                    <a:pt x="644" y="155"/>
                  </a:cubicBezTo>
                  <a:cubicBezTo>
                    <a:pt x="644" y="156"/>
                    <a:pt x="625" y="155"/>
                    <a:pt x="625" y="155"/>
                  </a:cubicBezTo>
                  <a:cubicBezTo>
                    <a:pt x="625" y="155"/>
                    <a:pt x="589" y="138"/>
                    <a:pt x="586" y="138"/>
                  </a:cubicBezTo>
                  <a:cubicBezTo>
                    <a:pt x="585" y="138"/>
                    <a:pt x="569" y="125"/>
                    <a:pt x="566" y="123"/>
                  </a:cubicBezTo>
                  <a:cubicBezTo>
                    <a:pt x="565" y="124"/>
                    <a:pt x="572" y="109"/>
                    <a:pt x="559" y="115"/>
                  </a:cubicBezTo>
                  <a:cubicBezTo>
                    <a:pt x="557" y="114"/>
                    <a:pt x="555" y="114"/>
                    <a:pt x="555" y="114"/>
                  </a:cubicBezTo>
                  <a:cubicBezTo>
                    <a:pt x="555" y="114"/>
                    <a:pt x="560" y="102"/>
                    <a:pt x="544" y="105"/>
                  </a:cubicBezTo>
                  <a:cubicBezTo>
                    <a:pt x="544" y="106"/>
                    <a:pt x="536" y="91"/>
                    <a:pt x="531" y="96"/>
                  </a:cubicBezTo>
                  <a:cubicBezTo>
                    <a:pt x="531" y="96"/>
                    <a:pt x="515" y="93"/>
                    <a:pt x="528" y="88"/>
                  </a:cubicBezTo>
                  <a:cubicBezTo>
                    <a:pt x="527" y="88"/>
                    <a:pt x="525" y="80"/>
                    <a:pt x="499" y="86"/>
                  </a:cubicBezTo>
                  <a:cubicBezTo>
                    <a:pt x="499" y="86"/>
                    <a:pt x="494" y="96"/>
                    <a:pt x="488" y="96"/>
                  </a:cubicBezTo>
                  <a:cubicBezTo>
                    <a:pt x="487" y="96"/>
                    <a:pt x="473" y="91"/>
                    <a:pt x="466" y="97"/>
                  </a:cubicBezTo>
                  <a:cubicBezTo>
                    <a:pt x="465" y="97"/>
                    <a:pt x="451" y="74"/>
                    <a:pt x="441" y="79"/>
                  </a:cubicBezTo>
                  <a:cubicBezTo>
                    <a:pt x="441" y="80"/>
                    <a:pt x="442" y="69"/>
                    <a:pt x="420" y="75"/>
                  </a:cubicBezTo>
                  <a:cubicBezTo>
                    <a:pt x="419" y="74"/>
                    <a:pt x="415" y="69"/>
                    <a:pt x="395" y="63"/>
                  </a:cubicBezTo>
                  <a:cubicBezTo>
                    <a:pt x="395" y="64"/>
                    <a:pt x="394" y="55"/>
                    <a:pt x="391" y="52"/>
                  </a:cubicBezTo>
                  <a:cubicBezTo>
                    <a:pt x="391" y="53"/>
                    <a:pt x="383" y="43"/>
                    <a:pt x="374" y="45"/>
                  </a:cubicBezTo>
                  <a:cubicBezTo>
                    <a:pt x="373" y="46"/>
                    <a:pt x="362" y="45"/>
                    <a:pt x="362" y="45"/>
                  </a:cubicBezTo>
                  <a:cubicBezTo>
                    <a:pt x="362" y="45"/>
                    <a:pt x="340" y="23"/>
                    <a:pt x="332" y="25"/>
                  </a:cubicBezTo>
                  <a:cubicBezTo>
                    <a:pt x="332" y="25"/>
                    <a:pt x="324" y="29"/>
                    <a:pt x="323" y="29"/>
                  </a:cubicBezTo>
                  <a:cubicBezTo>
                    <a:pt x="321" y="30"/>
                    <a:pt x="312" y="28"/>
                    <a:pt x="312" y="28"/>
                  </a:cubicBezTo>
                  <a:cubicBezTo>
                    <a:pt x="312" y="28"/>
                    <a:pt x="305" y="10"/>
                    <a:pt x="308" y="31"/>
                  </a:cubicBezTo>
                  <a:cubicBezTo>
                    <a:pt x="308" y="31"/>
                    <a:pt x="302" y="37"/>
                    <a:pt x="303" y="42"/>
                  </a:cubicBezTo>
                  <a:cubicBezTo>
                    <a:pt x="303" y="43"/>
                    <a:pt x="276" y="38"/>
                    <a:pt x="274" y="49"/>
                  </a:cubicBezTo>
                  <a:cubicBezTo>
                    <a:pt x="275" y="50"/>
                    <a:pt x="251" y="55"/>
                    <a:pt x="263" y="44"/>
                  </a:cubicBezTo>
                  <a:cubicBezTo>
                    <a:pt x="262" y="44"/>
                    <a:pt x="264" y="36"/>
                    <a:pt x="260" y="32"/>
                  </a:cubicBezTo>
                  <a:cubicBezTo>
                    <a:pt x="259" y="32"/>
                    <a:pt x="257" y="27"/>
                    <a:pt x="259" y="22"/>
                  </a:cubicBezTo>
                  <a:cubicBezTo>
                    <a:pt x="259" y="22"/>
                    <a:pt x="250" y="12"/>
                    <a:pt x="239" y="22"/>
                  </a:cubicBezTo>
                  <a:cubicBezTo>
                    <a:pt x="239" y="21"/>
                    <a:pt x="237" y="19"/>
                    <a:pt x="237" y="19"/>
                  </a:cubicBezTo>
                  <a:cubicBezTo>
                    <a:pt x="225" y="20"/>
                    <a:pt x="225" y="20"/>
                    <a:pt x="225" y="20"/>
                  </a:cubicBezTo>
                  <a:cubicBezTo>
                    <a:pt x="225" y="20"/>
                    <a:pt x="228" y="1"/>
                    <a:pt x="216" y="13"/>
                  </a:cubicBezTo>
                  <a:cubicBezTo>
                    <a:pt x="217" y="13"/>
                    <a:pt x="211" y="11"/>
                    <a:pt x="211" y="11"/>
                  </a:cubicBezTo>
                  <a:cubicBezTo>
                    <a:pt x="211" y="11"/>
                    <a:pt x="209" y="0"/>
                    <a:pt x="204" y="11"/>
                  </a:cubicBezTo>
                  <a:cubicBezTo>
                    <a:pt x="204" y="11"/>
                    <a:pt x="197" y="7"/>
                    <a:pt x="195" y="11"/>
                  </a:cubicBezTo>
                  <a:cubicBezTo>
                    <a:pt x="194" y="14"/>
                    <a:pt x="201" y="19"/>
                    <a:pt x="200" y="20"/>
                  </a:cubicBezTo>
                  <a:cubicBezTo>
                    <a:pt x="199" y="22"/>
                    <a:pt x="186" y="33"/>
                    <a:pt x="193" y="49"/>
                  </a:cubicBezTo>
                  <a:cubicBezTo>
                    <a:pt x="195" y="55"/>
                    <a:pt x="196" y="55"/>
                    <a:pt x="191" y="61"/>
                  </a:cubicBezTo>
                  <a:cubicBezTo>
                    <a:pt x="190" y="65"/>
                    <a:pt x="198" y="67"/>
                    <a:pt x="198" y="71"/>
                  </a:cubicBezTo>
                  <a:cubicBezTo>
                    <a:pt x="198" y="75"/>
                    <a:pt x="192" y="91"/>
                    <a:pt x="194" y="92"/>
                  </a:cubicBezTo>
                  <a:cubicBezTo>
                    <a:pt x="193" y="93"/>
                    <a:pt x="187" y="101"/>
                    <a:pt x="195" y="110"/>
                  </a:cubicBezTo>
                  <a:cubicBezTo>
                    <a:pt x="195" y="109"/>
                    <a:pt x="187" y="113"/>
                    <a:pt x="189" y="123"/>
                  </a:cubicBezTo>
                  <a:cubicBezTo>
                    <a:pt x="185" y="128"/>
                    <a:pt x="185" y="140"/>
                    <a:pt x="187" y="142"/>
                  </a:cubicBezTo>
                  <a:cubicBezTo>
                    <a:pt x="188" y="144"/>
                    <a:pt x="205" y="151"/>
                    <a:pt x="186" y="159"/>
                  </a:cubicBezTo>
                  <a:cubicBezTo>
                    <a:pt x="186" y="158"/>
                    <a:pt x="169" y="151"/>
                    <a:pt x="167" y="155"/>
                  </a:cubicBezTo>
                  <a:cubicBezTo>
                    <a:pt x="167" y="156"/>
                    <a:pt x="161" y="151"/>
                    <a:pt x="159" y="153"/>
                  </a:cubicBezTo>
                  <a:cubicBezTo>
                    <a:pt x="158" y="153"/>
                    <a:pt x="160" y="144"/>
                    <a:pt x="147" y="150"/>
                  </a:cubicBezTo>
                  <a:cubicBezTo>
                    <a:pt x="146" y="150"/>
                    <a:pt x="137" y="144"/>
                    <a:pt x="130" y="149"/>
                  </a:cubicBezTo>
                  <a:cubicBezTo>
                    <a:pt x="130" y="150"/>
                    <a:pt x="127" y="155"/>
                    <a:pt x="131" y="158"/>
                  </a:cubicBezTo>
                  <a:cubicBezTo>
                    <a:pt x="130" y="159"/>
                    <a:pt x="123" y="168"/>
                    <a:pt x="129" y="174"/>
                  </a:cubicBezTo>
                  <a:cubicBezTo>
                    <a:pt x="129" y="174"/>
                    <a:pt x="116" y="192"/>
                    <a:pt x="101" y="196"/>
                  </a:cubicBezTo>
                  <a:cubicBezTo>
                    <a:pt x="101" y="196"/>
                    <a:pt x="94" y="219"/>
                    <a:pt x="94" y="223"/>
                  </a:cubicBezTo>
                  <a:cubicBezTo>
                    <a:pt x="94" y="224"/>
                    <a:pt x="99" y="233"/>
                    <a:pt x="95" y="240"/>
                  </a:cubicBezTo>
                  <a:cubicBezTo>
                    <a:pt x="95" y="240"/>
                    <a:pt x="98" y="248"/>
                    <a:pt x="96" y="253"/>
                  </a:cubicBezTo>
                  <a:cubicBezTo>
                    <a:pt x="96" y="254"/>
                    <a:pt x="93" y="256"/>
                    <a:pt x="92" y="259"/>
                  </a:cubicBezTo>
                  <a:cubicBezTo>
                    <a:pt x="93" y="265"/>
                    <a:pt x="93" y="265"/>
                    <a:pt x="93" y="265"/>
                  </a:cubicBezTo>
                  <a:cubicBezTo>
                    <a:pt x="93" y="265"/>
                    <a:pt x="104" y="284"/>
                    <a:pt x="108" y="276"/>
                  </a:cubicBezTo>
                  <a:cubicBezTo>
                    <a:pt x="108" y="275"/>
                    <a:pt x="115" y="273"/>
                    <a:pt x="117" y="278"/>
                  </a:cubicBezTo>
                  <a:cubicBezTo>
                    <a:pt x="117" y="278"/>
                    <a:pt x="121" y="273"/>
                    <a:pt x="125" y="278"/>
                  </a:cubicBezTo>
                  <a:cubicBezTo>
                    <a:pt x="125" y="278"/>
                    <a:pt x="133" y="277"/>
                    <a:pt x="133" y="283"/>
                  </a:cubicBezTo>
                  <a:cubicBezTo>
                    <a:pt x="133" y="283"/>
                    <a:pt x="148" y="283"/>
                    <a:pt x="146" y="294"/>
                  </a:cubicBezTo>
                  <a:cubicBezTo>
                    <a:pt x="146" y="295"/>
                    <a:pt x="165" y="292"/>
                    <a:pt x="170" y="302"/>
                  </a:cubicBezTo>
                  <a:cubicBezTo>
                    <a:pt x="170" y="303"/>
                    <a:pt x="177" y="310"/>
                    <a:pt x="164" y="309"/>
                  </a:cubicBezTo>
                  <a:cubicBezTo>
                    <a:pt x="165" y="310"/>
                    <a:pt x="163" y="320"/>
                    <a:pt x="157" y="322"/>
                  </a:cubicBezTo>
                  <a:cubicBezTo>
                    <a:pt x="156" y="322"/>
                    <a:pt x="157" y="327"/>
                    <a:pt x="158" y="331"/>
                  </a:cubicBezTo>
                  <a:cubicBezTo>
                    <a:pt x="158" y="331"/>
                    <a:pt x="158" y="335"/>
                    <a:pt x="164" y="337"/>
                  </a:cubicBezTo>
                  <a:cubicBezTo>
                    <a:pt x="164" y="337"/>
                    <a:pt x="174" y="351"/>
                    <a:pt x="182" y="354"/>
                  </a:cubicBezTo>
                  <a:cubicBezTo>
                    <a:pt x="182" y="355"/>
                    <a:pt x="190" y="365"/>
                    <a:pt x="180" y="367"/>
                  </a:cubicBezTo>
                  <a:cubicBezTo>
                    <a:pt x="180" y="368"/>
                    <a:pt x="170" y="376"/>
                    <a:pt x="182" y="370"/>
                  </a:cubicBezTo>
                  <a:cubicBezTo>
                    <a:pt x="182" y="371"/>
                    <a:pt x="199" y="373"/>
                    <a:pt x="192" y="382"/>
                  </a:cubicBezTo>
                  <a:cubicBezTo>
                    <a:pt x="192" y="383"/>
                    <a:pt x="188" y="391"/>
                    <a:pt x="189" y="401"/>
                  </a:cubicBezTo>
                  <a:cubicBezTo>
                    <a:pt x="189" y="401"/>
                    <a:pt x="185" y="409"/>
                    <a:pt x="188" y="410"/>
                  </a:cubicBezTo>
                  <a:cubicBezTo>
                    <a:pt x="188" y="410"/>
                    <a:pt x="205" y="408"/>
                    <a:pt x="202" y="418"/>
                  </a:cubicBezTo>
                  <a:cubicBezTo>
                    <a:pt x="203" y="418"/>
                    <a:pt x="202" y="430"/>
                    <a:pt x="204" y="432"/>
                  </a:cubicBezTo>
                  <a:cubicBezTo>
                    <a:pt x="203" y="432"/>
                    <a:pt x="206" y="448"/>
                    <a:pt x="202" y="452"/>
                  </a:cubicBezTo>
                  <a:cubicBezTo>
                    <a:pt x="202" y="453"/>
                    <a:pt x="196" y="457"/>
                    <a:pt x="197" y="464"/>
                  </a:cubicBezTo>
                  <a:cubicBezTo>
                    <a:pt x="197" y="464"/>
                    <a:pt x="191" y="468"/>
                    <a:pt x="192" y="471"/>
                  </a:cubicBezTo>
                  <a:cubicBezTo>
                    <a:pt x="192" y="473"/>
                    <a:pt x="199" y="479"/>
                    <a:pt x="199" y="481"/>
                  </a:cubicBezTo>
                  <a:cubicBezTo>
                    <a:pt x="199" y="483"/>
                    <a:pt x="189" y="475"/>
                    <a:pt x="189" y="473"/>
                  </a:cubicBezTo>
                  <a:cubicBezTo>
                    <a:pt x="188" y="472"/>
                    <a:pt x="187" y="465"/>
                    <a:pt x="182" y="465"/>
                  </a:cubicBezTo>
                  <a:cubicBezTo>
                    <a:pt x="176" y="466"/>
                    <a:pt x="172" y="465"/>
                    <a:pt x="169" y="467"/>
                  </a:cubicBezTo>
                  <a:cubicBezTo>
                    <a:pt x="169" y="467"/>
                    <a:pt x="163" y="464"/>
                    <a:pt x="155" y="469"/>
                  </a:cubicBezTo>
                  <a:cubicBezTo>
                    <a:pt x="154" y="469"/>
                    <a:pt x="154" y="483"/>
                    <a:pt x="148" y="486"/>
                  </a:cubicBezTo>
                  <a:cubicBezTo>
                    <a:pt x="149" y="487"/>
                    <a:pt x="140" y="491"/>
                    <a:pt x="130" y="493"/>
                  </a:cubicBezTo>
                  <a:cubicBezTo>
                    <a:pt x="130" y="493"/>
                    <a:pt x="114" y="499"/>
                    <a:pt x="110" y="500"/>
                  </a:cubicBezTo>
                  <a:cubicBezTo>
                    <a:pt x="111" y="500"/>
                    <a:pt x="97" y="495"/>
                    <a:pt x="97" y="502"/>
                  </a:cubicBezTo>
                  <a:cubicBezTo>
                    <a:pt x="97" y="504"/>
                    <a:pt x="93" y="513"/>
                    <a:pt x="84" y="508"/>
                  </a:cubicBezTo>
                  <a:cubicBezTo>
                    <a:pt x="83" y="508"/>
                    <a:pt x="52" y="483"/>
                    <a:pt x="50" y="476"/>
                  </a:cubicBezTo>
                  <a:cubicBezTo>
                    <a:pt x="50" y="476"/>
                    <a:pt x="27" y="457"/>
                    <a:pt x="18" y="469"/>
                  </a:cubicBezTo>
                  <a:cubicBezTo>
                    <a:pt x="17" y="470"/>
                    <a:pt x="4" y="478"/>
                    <a:pt x="9" y="503"/>
                  </a:cubicBezTo>
                  <a:cubicBezTo>
                    <a:pt x="9" y="503"/>
                    <a:pt x="9" y="510"/>
                    <a:pt x="3" y="514"/>
                  </a:cubicBezTo>
                  <a:cubicBezTo>
                    <a:pt x="3" y="514"/>
                    <a:pt x="13" y="528"/>
                    <a:pt x="4" y="530"/>
                  </a:cubicBezTo>
                  <a:cubicBezTo>
                    <a:pt x="3" y="530"/>
                    <a:pt x="11" y="537"/>
                    <a:pt x="14" y="536"/>
                  </a:cubicBezTo>
                  <a:cubicBezTo>
                    <a:pt x="14" y="536"/>
                    <a:pt x="10" y="542"/>
                    <a:pt x="4" y="546"/>
                  </a:cubicBezTo>
                  <a:cubicBezTo>
                    <a:pt x="3" y="547"/>
                    <a:pt x="0" y="557"/>
                    <a:pt x="1" y="563"/>
                  </a:cubicBezTo>
                  <a:cubicBezTo>
                    <a:pt x="1" y="564"/>
                    <a:pt x="1" y="578"/>
                    <a:pt x="3" y="580"/>
                  </a:cubicBezTo>
                  <a:cubicBezTo>
                    <a:pt x="3" y="580"/>
                    <a:pt x="17" y="599"/>
                    <a:pt x="14" y="603"/>
                  </a:cubicBezTo>
                  <a:cubicBezTo>
                    <a:pt x="15" y="604"/>
                    <a:pt x="48" y="614"/>
                    <a:pt x="59" y="631"/>
                  </a:cubicBezTo>
                  <a:cubicBezTo>
                    <a:pt x="59" y="631"/>
                    <a:pt x="83" y="635"/>
                    <a:pt x="93" y="645"/>
                  </a:cubicBezTo>
                  <a:cubicBezTo>
                    <a:pt x="93" y="645"/>
                    <a:pt x="111" y="633"/>
                    <a:pt x="107" y="645"/>
                  </a:cubicBezTo>
                  <a:cubicBezTo>
                    <a:pt x="107" y="645"/>
                    <a:pt x="143" y="678"/>
                    <a:pt x="106" y="682"/>
                  </a:cubicBezTo>
                  <a:cubicBezTo>
                    <a:pt x="106" y="683"/>
                    <a:pt x="96" y="688"/>
                    <a:pt x="106" y="692"/>
                  </a:cubicBezTo>
                  <a:cubicBezTo>
                    <a:pt x="106" y="692"/>
                    <a:pt x="106" y="702"/>
                    <a:pt x="100" y="704"/>
                  </a:cubicBezTo>
                  <a:cubicBezTo>
                    <a:pt x="108" y="715"/>
                    <a:pt x="108" y="715"/>
                    <a:pt x="108" y="715"/>
                  </a:cubicBezTo>
                  <a:cubicBezTo>
                    <a:pt x="108" y="715"/>
                    <a:pt x="104" y="721"/>
                    <a:pt x="104" y="725"/>
                  </a:cubicBezTo>
                  <a:cubicBezTo>
                    <a:pt x="108" y="741"/>
                    <a:pt x="108" y="741"/>
                    <a:pt x="108" y="741"/>
                  </a:cubicBezTo>
                  <a:cubicBezTo>
                    <a:pt x="108" y="741"/>
                    <a:pt x="107" y="741"/>
                    <a:pt x="106" y="740"/>
                  </a:cubicBezTo>
                  <a:cubicBezTo>
                    <a:pt x="106" y="740"/>
                    <a:pt x="107" y="740"/>
                    <a:pt x="107" y="741"/>
                  </a:cubicBezTo>
                  <a:cubicBezTo>
                    <a:pt x="108" y="743"/>
                    <a:pt x="116" y="761"/>
                    <a:pt x="130" y="757"/>
                  </a:cubicBezTo>
                  <a:cubicBezTo>
                    <a:pt x="145" y="752"/>
                    <a:pt x="149" y="746"/>
                    <a:pt x="153" y="755"/>
                  </a:cubicBezTo>
                  <a:cubicBezTo>
                    <a:pt x="153" y="755"/>
                    <a:pt x="163" y="742"/>
                    <a:pt x="168" y="766"/>
                  </a:cubicBezTo>
                  <a:cubicBezTo>
                    <a:pt x="168" y="767"/>
                    <a:pt x="183" y="768"/>
                    <a:pt x="187" y="765"/>
                  </a:cubicBezTo>
                  <a:cubicBezTo>
                    <a:pt x="192" y="761"/>
                    <a:pt x="205" y="742"/>
                    <a:pt x="211" y="751"/>
                  </a:cubicBezTo>
                  <a:cubicBezTo>
                    <a:pt x="212" y="752"/>
                    <a:pt x="230" y="733"/>
                    <a:pt x="238" y="750"/>
                  </a:cubicBezTo>
                  <a:cubicBezTo>
                    <a:pt x="238" y="750"/>
                    <a:pt x="275" y="747"/>
                    <a:pt x="267" y="738"/>
                  </a:cubicBezTo>
                  <a:cubicBezTo>
                    <a:pt x="267" y="738"/>
                    <a:pt x="290" y="741"/>
                    <a:pt x="293" y="739"/>
                  </a:cubicBezTo>
                  <a:cubicBezTo>
                    <a:pt x="294" y="740"/>
                    <a:pt x="292" y="707"/>
                    <a:pt x="311" y="716"/>
                  </a:cubicBezTo>
                  <a:cubicBezTo>
                    <a:pt x="312" y="716"/>
                    <a:pt x="333" y="723"/>
                    <a:pt x="330" y="701"/>
                  </a:cubicBezTo>
                  <a:cubicBezTo>
                    <a:pt x="331" y="701"/>
                    <a:pt x="339" y="699"/>
                    <a:pt x="343" y="699"/>
                  </a:cubicBezTo>
                  <a:cubicBezTo>
                    <a:pt x="343" y="699"/>
                    <a:pt x="352" y="693"/>
                    <a:pt x="362" y="699"/>
                  </a:cubicBezTo>
                  <a:cubicBezTo>
                    <a:pt x="372" y="704"/>
                    <a:pt x="373" y="704"/>
                    <a:pt x="373" y="719"/>
                  </a:cubicBezTo>
                  <a:cubicBezTo>
                    <a:pt x="373" y="720"/>
                    <a:pt x="389" y="714"/>
                    <a:pt x="391" y="728"/>
                  </a:cubicBezTo>
                  <a:cubicBezTo>
                    <a:pt x="392" y="728"/>
                    <a:pt x="422" y="719"/>
                    <a:pt x="416" y="741"/>
                  </a:cubicBezTo>
                  <a:cubicBezTo>
                    <a:pt x="416" y="742"/>
                    <a:pt x="454" y="737"/>
                    <a:pt x="456" y="740"/>
                  </a:cubicBezTo>
                  <a:cubicBezTo>
                    <a:pt x="456" y="740"/>
                    <a:pt x="465" y="757"/>
                    <a:pt x="464" y="758"/>
                  </a:cubicBezTo>
                  <a:cubicBezTo>
                    <a:pt x="464" y="759"/>
                    <a:pt x="481" y="757"/>
                    <a:pt x="482" y="766"/>
                  </a:cubicBezTo>
                  <a:cubicBezTo>
                    <a:pt x="482" y="767"/>
                    <a:pt x="488" y="753"/>
                    <a:pt x="495" y="759"/>
                  </a:cubicBezTo>
                  <a:cubicBezTo>
                    <a:pt x="495" y="759"/>
                    <a:pt x="502" y="798"/>
                    <a:pt x="502" y="798"/>
                  </a:cubicBezTo>
                  <a:cubicBezTo>
                    <a:pt x="502" y="798"/>
                    <a:pt x="508" y="798"/>
                    <a:pt x="510" y="806"/>
                  </a:cubicBezTo>
                  <a:cubicBezTo>
                    <a:pt x="511" y="806"/>
                    <a:pt x="523" y="795"/>
                    <a:pt x="541" y="805"/>
                  </a:cubicBezTo>
                  <a:cubicBezTo>
                    <a:pt x="541" y="805"/>
                    <a:pt x="541" y="813"/>
                    <a:pt x="553" y="814"/>
                  </a:cubicBezTo>
                  <a:cubicBezTo>
                    <a:pt x="552" y="814"/>
                    <a:pt x="550" y="827"/>
                    <a:pt x="548" y="829"/>
                  </a:cubicBezTo>
                  <a:cubicBezTo>
                    <a:pt x="547" y="830"/>
                    <a:pt x="548" y="843"/>
                    <a:pt x="555" y="841"/>
                  </a:cubicBezTo>
                  <a:cubicBezTo>
                    <a:pt x="555" y="841"/>
                    <a:pt x="560" y="833"/>
                    <a:pt x="569" y="841"/>
                  </a:cubicBezTo>
                  <a:cubicBezTo>
                    <a:pt x="569" y="841"/>
                    <a:pt x="573" y="842"/>
                    <a:pt x="572" y="856"/>
                  </a:cubicBezTo>
                  <a:cubicBezTo>
                    <a:pt x="572" y="856"/>
                    <a:pt x="579" y="866"/>
                    <a:pt x="591" y="866"/>
                  </a:cubicBezTo>
                  <a:cubicBezTo>
                    <a:pt x="590" y="867"/>
                    <a:pt x="621" y="864"/>
                    <a:pt x="622" y="872"/>
                  </a:cubicBezTo>
                  <a:cubicBezTo>
                    <a:pt x="622" y="872"/>
                    <a:pt x="631" y="886"/>
                    <a:pt x="634" y="886"/>
                  </a:cubicBezTo>
                  <a:cubicBezTo>
                    <a:pt x="636" y="886"/>
                    <a:pt x="638" y="872"/>
                    <a:pt x="643" y="876"/>
                  </a:cubicBezTo>
                  <a:cubicBezTo>
                    <a:pt x="642" y="876"/>
                    <a:pt x="650" y="863"/>
                    <a:pt x="651" y="864"/>
                  </a:cubicBezTo>
                  <a:cubicBezTo>
                    <a:pt x="653" y="866"/>
                    <a:pt x="657" y="875"/>
                    <a:pt x="657" y="880"/>
                  </a:cubicBezTo>
                  <a:cubicBezTo>
                    <a:pt x="658" y="886"/>
                    <a:pt x="658" y="892"/>
                    <a:pt x="658" y="892"/>
                  </a:cubicBezTo>
                  <a:cubicBezTo>
                    <a:pt x="658" y="892"/>
                    <a:pt x="664" y="892"/>
                    <a:pt x="664" y="900"/>
                  </a:cubicBezTo>
                  <a:cubicBezTo>
                    <a:pt x="664" y="900"/>
                    <a:pt x="667" y="910"/>
                    <a:pt x="667" y="910"/>
                  </a:cubicBezTo>
                  <a:cubicBezTo>
                    <a:pt x="667" y="910"/>
                    <a:pt x="675" y="919"/>
                    <a:pt x="679" y="921"/>
                  </a:cubicBezTo>
                  <a:cubicBezTo>
                    <a:pt x="679" y="921"/>
                    <a:pt x="684" y="920"/>
                    <a:pt x="684" y="920"/>
                  </a:cubicBezTo>
                  <a:cubicBezTo>
                    <a:pt x="691" y="921"/>
                    <a:pt x="701" y="917"/>
                    <a:pt x="701" y="917"/>
                  </a:cubicBezTo>
                  <a:cubicBezTo>
                    <a:pt x="709" y="910"/>
                    <a:pt x="711" y="904"/>
                    <a:pt x="712" y="904"/>
                  </a:cubicBezTo>
                  <a:cubicBezTo>
                    <a:pt x="713" y="904"/>
                    <a:pt x="719" y="900"/>
                    <a:pt x="719" y="900"/>
                  </a:cubicBezTo>
                  <a:cubicBezTo>
                    <a:pt x="723" y="900"/>
                    <a:pt x="727" y="895"/>
                    <a:pt x="727" y="894"/>
                  </a:cubicBezTo>
                  <a:cubicBezTo>
                    <a:pt x="734" y="891"/>
                    <a:pt x="730" y="887"/>
                    <a:pt x="730" y="887"/>
                  </a:cubicBezTo>
                  <a:cubicBezTo>
                    <a:pt x="732" y="886"/>
                    <a:pt x="739" y="875"/>
                    <a:pt x="739" y="875"/>
                  </a:cubicBezTo>
                  <a:cubicBezTo>
                    <a:pt x="745" y="868"/>
                    <a:pt x="742" y="860"/>
                    <a:pt x="743" y="860"/>
                  </a:cubicBezTo>
                  <a:cubicBezTo>
                    <a:pt x="742" y="856"/>
                    <a:pt x="733" y="849"/>
                    <a:pt x="732" y="849"/>
                  </a:cubicBezTo>
                  <a:cubicBezTo>
                    <a:pt x="730" y="833"/>
                    <a:pt x="736" y="834"/>
                    <a:pt x="736" y="834"/>
                  </a:cubicBezTo>
                  <a:cubicBezTo>
                    <a:pt x="735" y="827"/>
                    <a:pt x="739" y="825"/>
                    <a:pt x="739" y="825"/>
                  </a:cubicBezTo>
                  <a:cubicBezTo>
                    <a:pt x="738" y="811"/>
                    <a:pt x="746" y="811"/>
                    <a:pt x="746" y="811"/>
                  </a:cubicBezTo>
                  <a:cubicBezTo>
                    <a:pt x="745" y="802"/>
                    <a:pt x="753" y="802"/>
                    <a:pt x="753" y="801"/>
                  </a:cubicBezTo>
                  <a:cubicBezTo>
                    <a:pt x="758" y="786"/>
                    <a:pt x="747" y="783"/>
                    <a:pt x="747" y="782"/>
                  </a:cubicBezTo>
                  <a:cubicBezTo>
                    <a:pt x="749" y="780"/>
                    <a:pt x="746" y="771"/>
                    <a:pt x="746" y="771"/>
                  </a:cubicBezTo>
                  <a:cubicBezTo>
                    <a:pt x="738" y="771"/>
                    <a:pt x="732" y="767"/>
                    <a:pt x="732" y="767"/>
                  </a:cubicBezTo>
                  <a:cubicBezTo>
                    <a:pt x="729" y="766"/>
                    <a:pt x="722" y="748"/>
                    <a:pt x="721" y="747"/>
                  </a:cubicBezTo>
                  <a:cubicBezTo>
                    <a:pt x="719" y="744"/>
                    <a:pt x="720" y="734"/>
                    <a:pt x="722" y="731"/>
                  </a:cubicBezTo>
                  <a:cubicBezTo>
                    <a:pt x="723" y="728"/>
                    <a:pt x="721" y="720"/>
                    <a:pt x="722" y="718"/>
                  </a:cubicBezTo>
                  <a:cubicBezTo>
                    <a:pt x="724" y="715"/>
                    <a:pt x="724" y="708"/>
                    <a:pt x="721" y="708"/>
                  </a:cubicBezTo>
                  <a:cubicBezTo>
                    <a:pt x="717" y="708"/>
                    <a:pt x="711" y="706"/>
                    <a:pt x="711" y="700"/>
                  </a:cubicBezTo>
                  <a:cubicBezTo>
                    <a:pt x="711" y="694"/>
                    <a:pt x="717" y="695"/>
                    <a:pt x="723" y="695"/>
                  </a:cubicBezTo>
                  <a:cubicBezTo>
                    <a:pt x="728" y="696"/>
                    <a:pt x="725" y="707"/>
                    <a:pt x="728" y="708"/>
                  </a:cubicBezTo>
                  <a:cubicBezTo>
                    <a:pt x="730" y="709"/>
                    <a:pt x="736" y="699"/>
                    <a:pt x="736" y="699"/>
                  </a:cubicBezTo>
                  <a:cubicBezTo>
                    <a:pt x="740" y="699"/>
                    <a:pt x="741" y="693"/>
                    <a:pt x="741" y="693"/>
                  </a:cubicBezTo>
                  <a:cubicBezTo>
                    <a:pt x="741" y="686"/>
                    <a:pt x="746" y="687"/>
                    <a:pt x="746" y="687"/>
                  </a:cubicBezTo>
                  <a:cubicBezTo>
                    <a:pt x="751" y="684"/>
                    <a:pt x="751" y="681"/>
                    <a:pt x="751" y="680"/>
                  </a:cubicBezTo>
                  <a:cubicBezTo>
                    <a:pt x="757" y="672"/>
                    <a:pt x="752" y="669"/>
                    <a:pt x="744" y="664"/>
                  </a:cubicBezTo>
                  <a:cubicBezTo>
                    <a:pt x="736" y="659"/>
                    <a:pt x="749" y="659"/>
                    <a:pt x="749" y="658"/>
                  </a:cubicBezTo>
                  <a:cubicBezTo>
                    <a:pt x="751" y="652"/>
                    <a:pt x="763" y="653"/>
                    <a:pt x="763" y="652"/>
                  </a:cubicBezTo>
                  <a:cubicBezTo>
                    <a:pt x="763" y="649"/>
                    <a:pt x="765" y="644"/>
                    <a:pt x="765" y="644"/>
                  </a:cubicBezTo>
                  <a:cubicBezTo>
                    <a:pt x="766" y="643"/>
                    <a:pt x="768" y="632"/>
                    <a:pt x="768" y="631"/>
                  </a:cubicBezTo>
                  <a:cubicBezTo>
                    <a:pt x="774" y="617"/>
                    <a:pt x="790" y="618"/>
                    <a:pt x="790" y="617"/>
                  </a:cubicBezTo>
                  <a:cubicBezTo>
                    <a:pt x="794" y="610"/>
                    <a:pt x="798" y="619"/>
                    <a:pt x="800" y="616"/>
                  </a:cubicBezTo>
                  <a:cubicBezTo>
                    <a:pt x="802" y="614"/>
                    <a:pt x="804" y="615"/>
                    <a:pt x="805" y="616"/>
                  </a:cubicBezTo>
                  <a:cubicBezTo>
                    <a:pt x="805" y="616"/>
                    <a:pt x="828" y="644"/>
                    <a:pt x="828" y="645"/>
                  </a:cubicBezTo>
                  <a:cubicBezTo>
                    <a:pt x="828" y="646"/>
                    <a:pt x="849" y="618"/>
                    <a:pt x="848" y="617"/>
                  </a:cubicBezTo>
                  <a:cubicBezTo>
                    <a:pt x="846" y="607"/>
                    <a:pt x="855" y="609"/>
                    <a:pt x="855" y="608"/>
                  </a:cubicBezTo>
                  <a:cubicBezTo>
                    <a:pt x="855" y="602"/>
                    <a:pt x="858" y="601"/>
                    <a:pt x="866" y="601"/>
                  </a:cubicBezTo>
                  <a:cubicBezTo>
                    <a:pt x="874" y="601"/>
                    <a:pt x="875" y="592"/>
                    <a:pt x="875" y="592"/>
                  </a:cubicBezTo>
                  <a:cubicBezTo>
                    <a:pt x="873" y="590"/>
                    <a:pt x="874" y="585"/>
                    <a:pt x="874" y="581"/>
                  </a:cubicBezTo>
                  <a:cubicBezTo>
                    <a:pt x="874" y="578"/>
                    <a:pt x="874" y="573"/>
                    <a:pt x="876" y="572"/>
                  </a:cubicBezTo>
                  <a:cubicBezTo>
                    <a:pt x="877" y="571"/>
                    <a:pt x="895" y="570"/>
                    <a:pt x="896" y="569"/>
                  </a:cubicBezTo>
                  <a:cubicBezTo>
                    <a:pt x="897" y="568"/>
                    <a:pt x="913" y="560"/>
                    <a:pt x="913" y="560"/>
                  </a:cubicBezTo>
                  <a:cubicBezTo>
                    <a:pt x="924" y="560"/>
                    <a:pt x="924" y="557"/>
                    <a:pt x="925" y="552"/>
                  </a:cubicBezTo>
                  <a:cubicBezTo>
                    <a:pt x="926" y="546"/>
                    <a:pt x="931" y="543"/>
                    <a:pt x="933" y="539"/>
                  </a:cubicBezTo>
                  <a:cubicBezTo>
                    <a:pt x="936" y="534"/>
                    <a:pt x="940" y="533"/>
                    <a:pt x="948" y="532"/>
                  </a:cubicBezTo>
                  <a:cubicBezTo>
                    <a:pt x="956" y="532"/>
                    <a:pt x="954" y="534"/>
                    <a:pt x="956" y="540"/>
                  </a:cubicBezTo>
                  <a:cubicBezTo>
                    <a:pt x="959" y="547"/>
                    <a:pt x="961" y="544"/>
                    <a:pt x="969" y="546"/>
                  </a:cubicBezTo>
                  <a:cubicBezTo>
                    <a:pt x="977" y="548"/>
                    <a:pt x="980" y="559"/>
                    <a:pt x="982" y="559"/>
                  </a:cubicBezTo>
                  <a:cubicBezTo>
                    <a:pt x="983" y="560"/>
                    <a:pt x="986" y="551"/>
                    <a:pt x="986" y="550"/>
                  </a:cubicBezTo>
                  <a:cubicBezTo>
                    <a:pt x="986" y="545"/>
                    <a:pt x="987" y="541"/>
                    <a:pt x="992" y="534"/>
                  </a:cubicBezTo>
                  <a:cubicBezTo>
                    <a:pt x="997" y="527"/>
                    <a:pt x="980" y="519"/>
                    <a:pt x="978" y="517"/>
                  </a:cubicBezTo>
                  <a:cubicBezTo>
                    <a:pt x="976" y="516"/>
                    <a:pt x="978" y="506"/>
                    <a:pt x="983" y="509"/>
                  </a:cubicBezTo>
                  <a:cubicBezTo>
                    <a:pt x="989" y="512"/>
                    <a:pt x="991" y="511"/>
                    <a:pt x="995" y="513"/>
                  </a:cubicBezTo>
                  <a:cubicBezTo>
                    <a:pt x="999" y="514"/>
                    <a:pt x="988" y="519"/>
                    <a:pt x="989" y="518"/>
                  </a:cubicBezTo>
                  <a:cubicBezTo>
                    <a:pt x="990" y="518"/>
                    <a:pt x="1002" y="523"/>
                    <a:pt x="1002" y="523"/>
                  </a:cubicBezTo>
                  <a:cubicBezTo>
                    <a:pt x="1000" y="511"/>
                    <a:pt x="1013" y="506"/>
                    <a:pt x="1013" y="506"/>
                  </a:cubicBezTo>
                  <a:cubicBezTo>
                    <a:pt x="1013" y="506"/>
                    <a:pt x="1013" y="506"/>
                    <a:pt x="1013" y="506"/>
                  </a:cubicBezTo>
                  <a:cubicBezTo>
                    <a:pt x="1013" y="506"/>
                    <a:pt x="1013" y="507"/>
                    <a:pt x="1013" y="507"/>
                  </a:cubicBezTo>
                  <a:cubicBezTo>
                    <a:pt x="1012" y="502"/>
                    <a:pt x="1012" y="481"/>
                    <a:pt x="1001" y="492"/>
                  </a:cubicBezTo>
                  <a:close/>
                  <a:moveTo>
                    <a:pt x="818" y="500"/>
                  </a:moveTo>
                  <a:cubicBezTo>
                    <a:pt x="818" y="500"/>
                    <a:pt x="811" y="497"/>
                    <a:pt x="809" y="498"/>
                  </a:cubicBezTo>
                  <a:cubicBezTo>
                    <a:pt x="809" y="498"/>
                    <a:pt x="802" y="490"/>
                    <a:pt x="798" y="490"/>
                  </a:cubicBezTo>
                  <a:cubicBezTo>
                    <a:pt x="798" y="490"/>
                    <a:pt x="787" y="489"/>
                    <a:pt x="786" y="491"/>
                  </a:cubicBezTo>
                  <a:cubicBezTo>
                    <a:pt x="786" y="491"/>
                    <a:pt x="775" y="501"/>
                    <a:pt x="774" y="501"/>
                  </a:cubicBezTo>
                  <a:cubicBezTo>
                    <a:pt x="773" y="501"/>
                    <a:pt x="767" y="500"/>
                    <a:pt x="768" y="505"/>
                  </a:cubicBezTo>
                  <a:cubicBezTo>
                    <a:pt x="767" y="505"/>
                    <a:pt x="770" y="513"/>
                    <a:pt x="762" y="512"/>
                  </a:cubicBezTo>
                  <a:cubicBezTo>
                    <a:pt x="762" y="512"/>
                    <a:pt x="758" y="515"/>
                    <a:pt x="753" y="511"/>
                  </a:cubicBezTo>
                  <a:cubicBezTo>
                    <a:pt x="753" y="511"/>
                    <a:pt x="746" y="509"/>
                    <a:pt x="740" y="509"/>
                  </a:cubicBezTo>
                  <a:cubicBezTo>
                    <a:pt x="740" y="509"/>
                    <a:pt x="737" y="507"/>
                    <a:pt x="734" y="507"/>
                  </a:cubicBezTo>
                  <a:cubicBezTo>
                    <a:pt x="735" y="507"/>
                    <a:pt x="731" y="505"/>
                    <a:pt x="729" y="505"/>
                  </a:cubicBezTo>
                  <a:cubicBezTo>
                    <a:pt x="728" y="505"/>
                    <a:pt x="722" y="505"/>
                    <a:pt x="722" y="509"/>
                  </a:cubicBezTo>
                  <a:cubicBezTo>
                    <a:pt x="722" y="510"/>
                    <a:pt x="720" y="518"/>
                    <a:pt x="715" y="512"/>
                  </a:cubicBezTo>
                  <a:cubicBezTo>
                    <a:pt x="715" y="512"/>
                    <a:pt x="713" y="508"/>
                    <a:pt x="708" y="509"/>
                  </a:cubicBezTo>
                  <a:cubicBezTo>
                    <a:pt x="708" y="509"/>
                    <a:pt x="706" y="506"/>
                    <a:pt x="698" y="509"/>
                  </a:cubicBezTo>
                  <a:cubicBezTo>
                    <a:pt x="698" y="509"/>
                    <a:pt x="692" y="508"/>
                    <a:pt x="689" y="511"/>
                  </a:cubicBezTo>
                  <a:cubicBezTo>
                    <a:pt x="689" y="511"/>
                    <a:pt x="686" y="511"/>
                    <a:pt x="685" y="512"/>
                  </a:cubicBezTo>
                  <a:cubicBezTo>
                    <a:pt x="685" y="514"/>
                    <a:pt x="681" y="514"/>
                    <a:pt x="683" y="511"/>
                  </a:cubicBezTo>
                  <a:cubicBezTo>
                    <a:pt x="686" y="508"/>
                    <a:pt x="686" y="506"/>
                    <a:pt x="683" y="503"/>
                  </a:cubicBezTo>
                  <a:cubicBezTo>
                    <a:pt x="679" y="500"/>
                    <a:pt x="686" y="496"/>
                    <a:pt x="680" y="495"/>
                  </a:cubicBezTo>
                  <a:cubicBezTo>
                    <a:pt x="674" y="495"/>
                    <a:pt x="673" y="492"/>
                    <a:pt x="673" y="490"/>
                  </a:cubicBezTo>
                  <a:cubicBezTo>
                    <a:pt x="672" y="488"/>
                    <a:pt x="666" y="488"/>
                    <a:pt x="671" y="482"/>
                  </a:cubicBezTo>
                  <a:cubicBezTo>
                    <a:pt x="676" y="476"/>
                    <a:pt x="678" y="470"/>
                    <a:pt x="675" y="465"/>
                  </a:cubicBezTo>
                  <a:cubicBezTo>
                    <a:pt x="675" y="465"/>
                    <a:pt x="666" y="454"/>
                    <a:pt x="672" y="455"/>
                  </a:cubicBezTo>
                  <a:cubicBezTo>
                    <a:pt x="672" y="455"/>
                    <a:pt x="669" y="438"/>
                    <a:pt x="677" y="434"/>
                  </a:cubicBezTo>
                  <a:cubicBezTo>
                    <a:pt x="677" y="434"/>
                    <a:pt x="691" y="440"/>
                    <a:pt x="690" y="446"/>
                  </a:cubicBezTo>
                  <a:cubicBezTo>
                    <a:pt x="690" y="446"/>
                    <a:pt x="698" y="446"/>
                    <a:pt x="699" y="438"/>
                  </a:cubicBezTo>
                  <a:cubicBezTo>
                    <a:pt x="699" y="438"/>
                    <a:pt x="708" y="434"/>
                    <a:pt x="708" y="431"/>
                  </a:cubicBezTo>
                  <a:cubicBezTo>
                    <a:pt x="708" y="431"/>
                    <a:pt x="706" y="425"/>
                    <a:pt x="717" y="426"/>
                  </a:cubicBezTo>
                  <a:cubicBezTo>
                    <a:pt x="717" y="426"/>
                    <a:pt x="724" y="420"/>
                    <a:pt x="727" y="419"/>
                  </a:cubicBezTo>
                  <a:cubicBezTo>
                    <a:pt x="727" y="419"/>
                    <a:pt x="728" y="410"/>
                    <a:pt x="732" y="418"/>
                  </a:cubicBezTo>
                  <a:cubicBezTo>
                    <a:pt x="735" y="419"/>
                    <a:pt x="735" y="419"/>
                    <a:pt x="735" y="419"/>
                  </a:cubicBezTo>
                  <a:cubicBezTo>
                    <a:pt x="735" y="419"/>
                    <a:pt x="739" y="422"/>
                    <a:pt x="740" y="418"/>
                  </a:cubicBezTo>
                  <a:cubicBezTo>
                    <a:pt x="740" y="418"/>
                    <a:pt x="741" y="409"/>
                    <a:pt x="742" y="409"/>
                  </a:cubicBezTo>
                  <a:cubicBezTo>
                    <a:pt x="743" y="408"/>
                    <a:pt x="745" y="403"/>
                    <a:pt x="741" y="401"/>
                  </a:cubicBezTo>
                  <a:cubicBezTo>
                    <a:pt x="740" y="401"/>
                    <a:pt x="743" y="397"/>
                    <a:pt x="747" y="396"/>
                  </a:cubicBezTo>
                  <a:cubicBezTo>
                    <a:pt x="747" y="396"/>
                    <a:pt x="749" y="402"/>
                    <a:pt x="750" y="398"/>
                  </a:cubicBezTo>
                  <a:cubicBezTo>
                    <a:pt x="750" y="398"/>
                    <a:pt x="757" y="391"/>
                    <a:pt x="763" y="400"/>
                  </a:cubicBezTo>
                  <a:cubicBezTo>
                    <a:pt x="763" y="400"/>
                    <a:pt x="766" y="412"/>
                    <a:pt x="766" y="413"/>
                  </a:cubicBezTo>
                  <a:cubicBezTo>
                    <a:pt x="767" y="414"/>
                    <a:pt x="780" y="423"/>
                    <a:pt x="781" y="422"/>
                  </a:cubicBezTo>
                  <a:cubicBezTo>
                    <a:pt x="782" y="420"/>
                    <a:pt x="780" y="411"/>
                    <a:pt x="785" y="412"/>
                  </a:cubicBezTo>
                  <a:cubicBezTo>
                    <a:pt x="785" y="412"/>
                    <a:pt x="797" y="413"/>
                    <a:pt x="794" y="417"/>
                  </a:cubicBezTo>
                  <a:cubicBezTo>
                    <a:pt x="794" y="417"/>
                    <a:pt x="788" y="421"/>
                    <a:pt x="798" y="428"/>
                  </a:cubicBezTo>
                  <a:cubicBezTo>
                    <a:pt x="798" y="428"/>
                    <a:pt x="809" y="426"/>
                    <a:pt x="806" y="439"/>
                  </a:cubicBezTo>
                  <a:cubicBezTo>
                    <a:pt x="806" y="439"/>
                    <a:pt x="811" y="441"/>
                    <a:pt x="809" y="446"/>
                  </a:cubicBezTo>
                  <a:cubicBezTo>
                    <a:pt x="809" y="446"/>
                    <a:pt x="809" y="457"/>
                    <a:pt x="807" y="457"/>
                  </a:cubicBezTo>
                  <a:cubicBezTo>
                    <a:pt x="806" y="458"/>
                    <a:pt x="806" y="474"/>
                    <a:pt x="807" y="475"/>
                  </a:cubicBezTo>
                  <a:cubicBezTo>
                    <a:pt x="809" y="476"/>
                    <a:pt x="805" y="480"/>
                    <a:pt x="812" y="483"/>
                  </a:cubicBezTo>
                  <a:cubicBezTo>
                    <a:pt x="811" y="483"/>
                    <a:pt x="814" y="486"/>
                    <a:pt x="818" y="487"/>
                  </a:cubicBezTo>
                  <a:cubicBezTo>
                    <a:pt x="818" y="487"/>
                    <a:pt x="823" y="484"/>
                    <a:pt x="821" y="492"/>
                  </a:cubicBezTo>
                  <a:cubicBezTo>
                    <a:pt x="821" y="493"/>
                    <a:pt x="822" y="504"/>
                    <a:pt x="818" y="50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51" name="Kärnten">
              <a:extLst>
                <a:ext uri="{FF2B5EF4-FFF2-40B4-BE49-F238E27FC236}">
                  <a16:creationId xmlns:a16="http://schemas.microsoft.com/office/drawing/2014/main" id="{8282EC00-086D-CB4B-5BC5-67DE1AFBA12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310717" y="4812263"/>
              <a:ext cx="2413489" cy="1109533"/>
            </a:xfrm>
            <a:custGeom>
              <a:avLst/>
              <a:gdLst/>
              <a:ahLst/>
              <a:cxnLst>
                <a:cxn ang="0">
                  <a:pos x="945" y="256"/>
                </a:cxn>
                <a:cxn ang="0">
                  <a:pos x="942" y="202"/>
                </a:cxn>
                <a:cxn ang="0">
                  <a:pos x="935" y="143"/>
                </a:cxn>
                <a:cxn ang="0">
                  <a:pos x="901" y="74"/>
                </a:cxn>
                <a:cxn ang="0">
                  <a:pos x="820" y="61"/>
                </a:cxn>
                <a:cxn ang="0">
                  <a:pos x="733" y="61"/>
                </a:cxn>
                <a:cxn ang="0">
                  <a:pos x="692" y="82"/>
                </a:cxn>
                <a:cxn ang="0">
                  <a:pos x="635" y="58"/>
                </a:cxn>
                <a:cxn ang="0">
                  <a:pos x="612" y="33"/>
                </a:cxn>
                <a:cxn ang="0">
                  <a:pos x="556" y="71"/>
                </a:cxn>
                <a:cxn ang="0">
                  <a:pos x="513" y="105"/>
                </a:cxn>
                <a:cxn ang="0">
                  <a:pos x="473" y="128"/>
                </a:cxn>
                <a:cxn ang="0">
                  <a:pos x="412" y="74"/>
                </a:cxn>
                <a:cxn ang="0">
                  <a:pos x="364" y="47"/>
                </a:cxn>
                <a:cxn ang="0">
                  <a:pos x="263" y="25"/>
                </a:cxn>
                <a:cxn ang="0">
                  <a:pos x="206" y="51"/>
                </a:cxn>
                <a:cxn ang="0">
                  <a:pos x="162" y="68"/>
                </a:cxn>
                <a:cxn ang="0">
                  <a:pos x="117" y="52"/>
                </a:cxn>
                <a:cxn ang="0">
                  <a:pos x="89" y="28"/>
                </a:cxn>
                <a:cxn ang="0">
                  <a:pos x="65" y="22"/>
                </a:cxn>
                <a:cxn ang="0">
                  <a:pos x="30" y="6"/>
                </a:cxn>
                <a:cxn ang="0">
                  <a:pos x="1" y="18"/>
                </a:cxn>
                <a:cxn ang="0">
                  <a:pos x="21" y="48"/>
                </a:cxn>
                <a:cxn ang="0">
                  <a:pos x="31" y="72"/>
                </a:cxn>
                <a:cxn ang="0">
                  <a:pos x="50" y="116"/>
                </a:cxn>
                <a:cxn ang="0">
                  <a:pos x="73" y="139"/>
                </a:cxn>
                <a:cxn ang="0">
                  <a:pos x="120" y="200"/>
                </a:cxn>
                <a:cxn ang="0">
                  <a:pos x="90" y="211"/>
                </a:cxn>
                <a:cxn ang="0">
                  <a:pos x="32" y="225"/>
                </a:cxn>
                <a:cxn ang="0">
                  <a:pos x="19" y="247"/>
                </a:cxn>
                <a:cxn ang="0">
                  <a:pos x="12" y="277"/>
                </a:cxn>
                <a:cxn ang="0">
                  <a:pos x="56" y="291"/>
                </a:cxn>
                <a:cxn ang="0">
                  <a:pos x="114" y="308"/>
                </a:cxn>
                <a:cxn ang="0">
                  <a:pos x="175" y="311"/>
                </a:cxn>
                <a:cxn ang="0">
                  <a:pos x="235" y="331"/>
                </a:cxn>
                <a:cxn ang="0">
                  <a:pos x="284" y="321"/>
                </a:cxn>
                <a:cxn ang="0">
                  <a:pos x="338" y="336"/>
                </a:cxn>
                <a:cxn ang="0">
                  <a:pos x="373" y="340"/>
                </a:cxn>
                <a:cxn ang="0">
                  <a:pos x="445" y="356"/>
                </a:cxn>
                <a:cxn ang="0">
                  <a:pos x="504" y="356"/>
                </a:cxn>
                <a:cxn ang="0">
                  <a:pos x="549" y="370"/>
                </a:cxn>
                <a:cxn ang="0">
                  <a:pos x="617" y="399"/>
                </a:cxn>
                <a:cxn ang="0">
                  <a:pos x="656" y="404"/>
                </a:cxn>
                <a:cxn ang="0">
                  <a:pos x="711" y="399"/>
                </a:cxn>
                <a:cxn ang="0">
                  <a:pos x="760" y="434"/>
                </a:cxn>
                <a:cxn ang="0">
                  <a:pos x="808" y="384"/>
                </a:cxn>
                <a:cxn ang="0">
                  <a:pos x="831" y="360"/>
                </a:cxn>
                <a:cxn ang="0">
                  <a:pos x="867" y="333"/>
                </a:cxn>
                <a:cxn ang="0">
                  <a:pos x="880" y="300"/>
                </a:cxn>
                <a:cxn ang="0">
                  <a:pos x="917" y="284"/>
                </a:cxn>
                <a:cxn ang="0">
                  <a:pos x="959" y="273"/>
                </a:cxn>
              </a:cxnLst>
              <a:rect l="0" t="0" r="r" b="b"/>
              <a:pathLst>
                <a:path w="959" h="438">
                  <a:moveTo>
                    <a:pt x="959" y="272"/>
                  </a:moveTo>
                  <a:cubicBezTo>
                    <a:pt x="959" y="267"/>
                    <a:pt x="952" y="261"/>
                    <a:pt x="951" y="262"/>
                  </a:cubicBezTo>
                  <a:cubicBezTo>
                    <a:pt x="937" y="266"/>
                    <a:pt x="943" y="260"/>
                    <a:pt x="945" y="256"/>
                  </a:cubicBezTo>
                  <a:cubicBezTo>
                    <a:pt x="947" y="252"/>
                    <a:pt x="945" y="244"/>
                    <a:pt x="945" y="244"/>
                  </a:cubicBezTo>
                  <a:cubicBezTo>
                    <a:pt x="951" y="240"/>
                    <a:pt x="948" y="225"/>
                    <a:pt x="948" y="224"/>
                  </a:cubicBezTo>
                  <a:cubicBezTo>
                    <a:pt x="943" y="215"/>
                    <a:pt x="943" y="203"/>
                    <a:pt x="942" y="202"/>
                  </a:cubicBezTo>
                  <a:cubicBezTo>
                    <a:pt x="927" y="200"/>
                    <a:pt x="924" y="190"/>
                    <a:pt x="924" y="190"/>
                  </a:cubicBezTo>
                  <a:cubicBezTo>
                    <a:pt x="920" y="183"/>
                    <a:pt x="938" y="161"/>
                    <a:pt x="939" y="161"/>
                  </a:cubicBezTo>
                  <a:cubicBezTo>
                    <a:pt x="936" y="158"/>
                    <a:pt x="933" y="144"/>
                    <a:pt x="935" y="143"/>
                  </a:cubicBezTo>
                  <a:cubicBezTo>
                    <a:pt x="938" y="140"/>
                    <a:pt x="940" y="122"/>
                    <a:pt x="941" y="122"/>
                  </a:cubicBezTo>
                  <a:cubicBezTo>
                    <a:pt x="934" y="120"/>
                    <a:pt x="917" y="84"/>
                    <a:pt x="916" y="84"/>
                  </a:cubicBezTo>
                  <a:cubicBezTo>
                    <a:pt x="918" y="74"/>
                    <a:pt x="900" y="75"/>
                    <a:pt x="901" y="74"/>
                  </a:cubicBezTo>
                  <a:cubicBezTo>
                    <a:pt x="890" y="71"/>
                    <a:pt x="868" y="50"/>
                    <a:pt x="868" y="48"/>
                  </a:cubicBezTo>
                  <a:cubicBezTo>
                    <a:pt x="866" y="39"/>
                    <a:pt x="852" y="49"/>
                    <a:pt x="852" y="49"/>
                  </a:cubicBezTo>
                  <a:cubicBezTo>
                    <a:pt x="831" y="47"/>
                    <a:pt x="820" y="61"/>
                    <a:pt x="820" y="61"/>
                  </a:cubicBezTo>
                  <a:cubicBezTo>
                    <a:pt x="820" y="61"/>
                    <a:pt x="780" y="65"/>
                    <a:pt x="781" y="65"/>
                  </a:cubicBezTo>
                  <a:cubicBezTo>
                    <a:pt x="770" y="83"/>
                    <a:pt x="765" y="67"/>
                    <a:pt x="765" y="67"/>
                  </a:cubicBezTo>
                  <a:cubicBezTo>
                    <a:pt x="729" y="69"/>
                    <a:pt x="733" y="62"/>
                    <a:pt x="733" y="61"/>
                  </a:cubicBezTo>
                  <a:cubicBezTo>
                    <a:pt x="731" y="56"/>
                    <a:pt x="716" y="67"/>
                    <a:pt x="715" y="67"/>
                  </a:cubicBezTo>
                  <a:cubicBezTo>
                    <a:pt x="719" y="70"/>
                    <a:pt x="711" y="76"/>
                    <a:pt x="711" y="76"/>
                  </a:cubicBezTo>
                  <a:cubicBezTo>
                    <a:pt x="701" y="74"/>
                    <a:pt x="693" y="82"/>
                    <a:pt x="692" y="82"/>
                  </a:cubicBezTo>
                  <a:cubicBezTo>
                    <a:pt x="688" y="87"/>
                    <a:pt x="684" y="82"/>
                    <a:pt x="684" y="82"/>
                  </a:cubicBezTo>
                  <a:cubicBezTo>
                    <a:pt x="685" y="61"/>
                    <a:pt x="679" y="62"/>
                    <a:pt x="679" y="62"/>
                  </a:cubicBezTo>
                  <a:cubicBezTo>
                    <a:pt x="676" y="58"/>
                    <a:pt x="634" y="59"/>
                    <a:pt x="635" y="58"/>
                  </a:cubicBezTo>
                  <a:cubicBezTo>
                    <a:pt x="632" y="53"/>
                    <a:pt x="630" y="57"/>
                    <a:pt x="629" y="56"/>
                  </a:cubicBezTo>
                  <a:cubicBezTo>
                    <a:pt x="622" y="61"/>
                    <a:pt x="621" y="53"/>
                    <a:pt x="621" y="52"/>
                  </a:cubicBezTo>
                  <a:cubicBezTo>
                    <a:pt x="621" y="45"/>
                    <a:pt x="612" y="34"/>
                    <a:pt x="612" y="33"/>
                  </a:cubicBezTo>
                  <a:cubicBezTo>
                    <a:pt x="609" y="31"/>
                    <a:pt x="595" y="44"/>
                    <a:pt x="595" y="44"/>
                  </a:cubicBezTo>
                  <a:cubicBezTo>
                    <a:pt x="579" y="33"/>
                    <a:pt x="581" y="51"/>
                    <a:pt x="581" y="51"/>
                  </a:cubicBezTo>
                  <a:cubicBezTo>
                    <a:pt x="574" y="51"/>
                    <a:pt x="556" y="71"/>
                    <a:pt x="556" y="71"/>
                  </a:cubicBezTo>
                  <a:cubicBezTo>
                    <a:pt x="552" y="74"/>
                    <a:pt x="538" y="75"/>
                    <a:pt x="537" y="75"/>
                  </a:cubicBezTo>
                  <a:cubicBezTo>
                    <a:pt x="545" y="82"/>
                    <a:pt x="528" y="95"/>
                    <a:pt x="529" y="95"/>
                  </a:cubicBezTo>
                  <a:cubicBezTo>
                    <a:pt x="519" y="93"/>
                    <a:pt x="513" y="105"/>
                    <a:pt x="513" y="105"/>
                  </a:cubicBezTo>
                  <a:cubicBezTo>
                    <a:pt x="512" y="114"/>
                    <a:pt x="506" y="110"/>
                    <a:pt x="506" y="110"/>
                  </a:cubicBezTo>
                  <a:cubicBezTo>
                    <a:pt x="495" y="113"/>
                    <a:pt x="485" y="125"/>
                    <a:pt x="485" y="124"/>
                  </a:cubicBezTo>
                  <a:cubicBezTo>
                    <a:pt x="478" y="122"/>
                    <a:pt x="473" y="128"/>
                    <a:pt x="473" y="128"/>
                  </a:cubicBezTo>
                  <a:cubicBezTo>
                    <a:pt x="449" y="120"/>
                    <a:pt x="443" y="107"/>
                    <a:pt x="443" y="97"/>
                  </a:cubicBezTo>
                  <a:cubicBezTo>
                    <a:pt x="442" y="86"/>
                    <a:pt x="430" y="82"/>
                    <a:pt x="430" y="81"/>
                  </a:cubicBezTo>
                  <a:cubicBezTo>
                    <a:pt x="419" y="86"/>
                    <a:pt x="415" y="76"/>
                    <a:pt x="412" y="74"/>
                  </a:cubicBezTo>
                  <a:cubicBezTo>
                    <a:pt x="408" y="72"/>
                    <a:pt x="411" y="58"/>
                    <a:pt x="409" y="55"/>
                  </a:cubicBezTo>
                  <a:cubicBezTo>
                    <a:pt x="408" y="52"/>
                    <a:pt x="393" y="53"/>
                    <a:pt x="393" y="52"/>
                  </a:cubicBezTo>
                  <a:cubicBezTo>
                    <a:pt x="386" y="37"/>
                    <a:pt x="364" y="47"/>
                    <a:pt x="364" y="47"/>
                  </a:cubicBezTo>
                  <a:cubicBezTo>
                    <a:pt x="339" y="30"/>
                    <a:pt x="303" y="32"/>
                    <a:pt x="302" y="31"/>
                  </a:cubicBezTo>
                  <a:cubicBezTo>
                    <a:pt x="296" y="43"/>
                    <a:pt x="287" y="29"/>
                    <a:pt x="286" y="28"/>
                  </a:cubicBezTo>
                  <a:cubicBezTo>
                    <a:pt x="289" y="16"/>
                    <a:pt x="263" y="26"/>
                    <a:pt x="263" y="25"/>
                  </a:cubicBezTo>
                  <a:cubicBezTo>
                    <a:pt x="257" y="32"/>
                    <a:pt x="248" y="23"/>
                    <a:pt x="248" y="23"/>
                  </a:cubicBezTo>
                  <a:cubicBezTo>
                    <a:pt x="232" y="23"/>
                    <a:pt x="231" y="39"/>
                    <a:pt x="231" y="39"/>
                  </a:cubicBezTo>
                  <a:cubicBezTo>
                    <a:pt x="247" y="56"/>
                    <a:pt x="205" y="51"/>
                    <a:pt x="206" y="51"/>
                  </a:cubicBezTo>
                  <a:cubicBezTo>
                    <a:pt x="198" y="57"/>
                    <a:pt x="187" y="59"/>
                    <a:pt x="187" y="59"/>
                  </a:cubicBezTo>
                  <a:cubicBezTo>
                    <a:pt x="185" y="64"/>
                    <a:pt x="173" y="64"/>
                    <a:pt x="173" y="62"/>
                  </a:cubicBezTo>
                  <a:cubicBezTo>
                    <a:pt x="169" y="56"/>
                    <a:pt x="163" y="69"/>
                    <a:pt x="162" y="68"/>
                  </a:cubicBezTo>
                  <a:cubicBezTo>
                    <a:pt x="158" y="68"/>
                    <a:pt x="145" y="60"/>
                    <a:pt x="144" y="59"/>
                  </a:cubicBezTo>
                  <a:cubicBezTo>
                    <a:pt x="147" y="50"/>
                    <a:pt x="135" y="53"/>
                    <a:pt x="136" y="53"/>
                  </a:cubicBezTo>
                  <a:cubicBezTo>
                    <a:pt x="131" y="59"/>
                    <a:pt x="117" y="53"/>
                    <a:pt x="117" y="52"/>
                  </a:cubicBezTo>
                  <a:cubicBezTo>
                    <a:pt x="121" y="44"/>
                    <a:pt x="112" y="42"/>
                    <a:pt x="113" y="41"/>
                  </a:cubicBezTo>
                  <a:cubicBezTo>
                    <a:pt x="113" y="34"/>
                    <a:pt x="105" y="31"/>
                    <a:pt x="105" y="31"/>
                  </a:cubicBezTo>
                  <a:cubicBezTo>
                    <a:pt x="101" y="28"/>
                    <a:pt x="89" y="28"/>
                    <a:pt x="89" y="28"/>
                  </a:cubicBezTo>
                  <a:cubicBezTo>
                    <a:pt x="87" y="25"/>
                    <a:pt x="82" y="28"/>
                    <a:pt x="81" y="27"/>
                  </a:cubicBezTo>
                  <a:cubicBezTo>
                    <a:pt x="76" y="31"/>
                    <a:pt x="75" y="29"/>
                    <a:pt x="75" y="29"/>
                  </a:cubicBezTo>
                  <a:cubicBezTo>
                    <a:pt x="71" y="29"/>
                    <a:pt x="65" y="23"/>
                    <a:pt x="65" y="22"/>
                  </a:cubicBezTo>
                  <a:cubicBezTo>
                    <a:pt x="64" y="17"/>
                    <a:pt x="50" y="22"/>
                    <a:pt x="50" y="22"/>
                  </a:cubicBezTo>
                  <a:cubicBezTo>
                    <a:pt x="46" y="15"/>
                    <a:pt x="38" y="19"/>
                    <a:pt x="37" y="19"/>
                  </a:cubicBezTo>
                  <a:cubicBezTo>
                    <a:pt x="29" y="19"/>
                    <a:pt x="30" y="7"/>
                    <a:pt x="30" y="6"/>
                  </a:cubicBezTo>
                  <a:cubicBezTo>
                    <a:pt x="35" y="1"/>
                    <a:pt x="24" y="0"/>
                    <a:pt x="24" y="0"/>
                  </a:cubicBezTo>
                  <a:cubicBezTo>
                    <a:pt x="17" y="6"/>
                    <a:pt x="5" y="5"/>
                    <a:pt x="5" y="5"/>
                  </a:cubicBezTo>
                  <a:cubicBezTo>
                    <a:pt x="5" y="10"/>
                    <a:pt x="1" y="18"/>
                    <a:pt x="1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21" y="32"/>
                    <a:pt x="21" y="48"/>
                  </a:cubicBezTo>
                  <a:cubicBezTo>
                    <a:pt x="21" y="48"/>
                    <a:pt x="19" y="52"/>
                    <a:pt x="37" y="51"/>
                  </a:cubicBezTo>
                  <a:cubicBezTo>
                    <a:pt x="36" y="52"/>
                    <a:pt x="49" y="52"/>
                    <a:pt x="37" y="59"/>
                  </a:cubicBezTo>
                  <a:cubicBezTo>
                    <a:pt x="38" y="60"/>
                    <a:pt x="28" y="70"/>
                    <a:pt x="31" y="72"/>
                  </a:cubicBezTo>
                  <a:cubicBezTo>
                    <a:pt x="31" y="72"/>
                    <a:pt x="24" y="81"/>
                    <a:pt x="29" y="84"/>
                  </a:cubicBezTo>
                  <a:cubicBezTo>
                    <a:pt x="28" y="85"/>
                    <a:pt x="34" y="92"/>
                    <a:pt x="34" y="99"/>
                  </a:cubicBezTo>
                  <a:cubicBezTo>
                    <a:pt x="34" y="100"/>
                    <a:pt x="50" y="110"/>
                    <a:pt x="50" y="116"/>
                  </a:cubicBezTo>
                  <a:cubicBezTo>
                    <a:pt x="50" y="116"/>
                    <a:pt x="55" y="123"/>
                    <a:pt x="62" y="122"/>
                  </a:cubicBezTo>
                  <a:cubicBezTo>
                    <a:pt x="62" y="122"/>
                    <a:pt x="77" y="130"/>
                    <a:pt x="68" y="132"/>
                  </a:cubicBezTo>
                  <a:cubicBezTo>
                    <a:pt x="68" y="132"/>
                    <a:pt x="69" y="138"/>
                    <a:pt x="73" y="139"/>
                  </a:cubicBezTo>
                  <a:cubicBezTo>
                    <a:pt x="72" y="139"/>
                    <a:pt x="70" y="157"/>
                    <a:pt x="75" y="159"/>
                  </a:cubicBezTo>
                  <a:cubicBezTo>
                    <a:pt x="74" y="159"/>
                    <a:pt x="99" y="173"/>
                    <a:pt x="92" y="175"/>
                  </a:cubicBezTo>
                  <a:cubicBezTo>
                    <a:pt x="92" y="176"/>
                    <a:pt x="129" y="197"/>
                    <a:pt x="120" y="200"/>
                  </a:cubicBezTo>
                  <a:cubicBezTo>
                    <a:pt x="121" y="201"/>
                    <a:pt x="112" y="207"/>
                    <a:pt x="111" y="211"/>
                  </a:cubicBezTo>
                  <a:cubicBezTo>
                    <a:pt x="111" y="211"/>
                    <a:pt x="105" y="217"/>
                    <a:pt x="99" y="209"/>
                  </a:cubicBezTo>
                  <a:cubicBezTo>
                    <a:pt x="99" y="210"/>
                    <a:pt x="95" y="205"/>
                    <a:pt x="90" y="211"/>
                  </a:cubicBezTo>
                  <a:cubicBezTo>
                    <a:pt x="89" y="212"/>
                    <a:pt x="75" y="216"/>
                    <a:pt x="73" y="222"/>
                  </a:cubicBezTo>
                  <a:cubicBezTo>
                    <a:pt x="72" y="222"/>
                    <a:pt x="62" y="222"/>
                    <a:pt x="62" y="222"/>
                  </a:cubicBezTo>
                  <a:cubicBezTo>
                    <a:pt x="62" y="222"/>
                    <a:pt x="57" y="216"/>
                    <a:pt x="32" y="225"/>
                  </a:cubicBezTo>
                  <a:cubicBezTo>
                    <a:pt x="31" y="225"/>
                    <a:pt x="21" y="223"/>
                    <a:pt x="20" y="237"/>
                  </a:cubicBezTo>
                  <a:cubicBezTo>
                    <a:pt x="20" y="238"/>
                    <a:pt x="20" y="243"/>
                    <a:pt x="20" y="243"/>
                  </a:cubicBezTo>
                  <a:cubicBezTo>
                    <a:pt x="20" y="243"/>
                    <a:pt x="27" y="250"/>
                    <a:pt x="19" y="247"/>
                  </a:cubicBezTo>
                  <a:cubicBezTo>
                    <a:pt x="19" y="247"/>
                    <a:pt x="10" y="247"/>
                    <a:pt x="12" y="256"/>
                  </a:cubicBezTo>
                  <a:cubicBezTo>
                    <a:pt x="12" y="257"/>
                    <a:pt x="5" y="258"/>
                    <a:pt x="12" y="274"/>
                  </a:cubicBezTo>
                  <a:cubicBezTo>
                    <a:pt x="12" y="274"/>
                    <a:pt x="12" y="275"/>
                    <a:pt x="12" y="277"/>
                  </a:cubicBezTo>
                  <a:cubicBezTo>
                    <a:pt x="17" y="279"/>
                    <a:pt x="23" y="279"/>
                    <a:pt x="27" y="288"/>
                  </a:cubicBezTo>
                  <a:cubicBezTo>
                    <a:pt x="27" y="288"/>
                    <a:pt x="31" y="289"/>
                    <a:pt x="37" y="282"/>
                  </a:cubicBezTo>
                  <a:cubicBezTo>
                    <a:pt x="37" y="282"/>
                    <a:pt x="57" y="280"/>
                    <a:pt x="56" y="291"/>
                  </a:cubicBezTo>
                  <a:cubicBezTo>
                    <a:pt x="56" y="291"/>
                    <a:pt x="76" y="285"/>
                    <a:pt x="68" y="304"/>
                  </a:cubicBezTo>
                  <a:cubicBezTo>
                    <a:pt x="68" y="304"/>
                    <a:pt x="77" y="308"/>
                    <a:pt x="81" y="304"/>
                  </a:cubicBezTo>
                  <a:cubicBezTo>
                    <a:pt x="81" y="304"/>
                    <a:pt x="116" y="299"/>
                    <a:pt x="114" y="308"/>
                  </a:cubicBezTo>
                  <a:cubicBezTo>
                    <a:pt x="114" y="308"/>
                    <a:pt x="144" y="308"/>
                    <a:pt x="144" y="310"/>
                  </a:cubicBezTo>
                  <a:cubicBezTo>
                    <a:pt x="144" y="311"/>
                    <a:pt x="157" y="314"/>
                    <a:pt x="160" y="309"/>
                  </a:cubicBezTo>
                  <a:cubicBezTo>
                    <a:pt x="160" y="309"/>
                    <a:pt x="175" y="308"/>
                    <a:pt x="175" y="311"/>
                  </a:cubicBezTo>
                  <a:cubicBezTo>
                    <a:pt x="175" y="311"/>
                    <a:pt x="197" y="316"/>
                    <a:pt x="201" y="316"/>
                  </a:cubicBezTo>
                  <a:cubicBezTo>
                    <a:pt x="201" y="317"/>
                    <a:pt x="213" y="329"/>
                    <a:pt x="222" y="326"/>
                  </a:cubicBezTo>
                  <a:cubicBezTo>
                    <a:pt x="222" y="327"/>
                    <a:pt x="230" y="338"/>
                    <a:pt x="235" y="331"/>
                  </a:cubicBezTo>
                  <a:cubicBezTo>
                    <a:pt x="235" y="332"/>
                    <a:pt x="254" y="330"/>
                    <a:pt x="255" y="333"/>
                  </a:cubicBezTo>
                  <a:cubicBezTo>
                    <a:pt x="255" y="333"/>
                    <a:pt x="266" y="342"/>
                    <a:pt x="272" y="326"/>
                  </a:cubicBezTo>
                  <a:cubicBezTo>
                    <a:pt x="272" y="327"/>
                    <a:pt x="284" y="326"/>
                    <a:pt x="284" y="321"/>
                  </a:cubicBezTo>
                  <a:cubicBezTo>
                    <a:pt x="283" y="322"/>
                    <a:pt x="301" y="322"/>
                    <a:pt x="298" y="331"/>
                  </a:cubicBezTo>
                  <a:cubicBezTo>
                    <a:pt x="298" y="331"/>
                    <a:pt x="326" y="334"/>
                    <a:pt x="329" y="331"/>
                  </a:cubicBezTo>
                  <a:cubicBezTo>
                    <a:pt x="329" y="331"/>
                    <a:pt x="340" y="321"/>
                    <a:pt x="338" y="336"/>
                  </a:cubicBezTo>
                  <a:cubicBezTo>
                    <a:pt x="338" y="336"/>
                    <a:pt x="344" y="343"/>
                    <a:pt x="352" y="336"/>
                  </a:cubicBezTo>
                  <a:cubicBezTo>
                    <a:pt x="352" y="336"/>
                    <a:pt x="360" y="332"/>
                    <a:pt x="364" y="343"/>
                  </a:cubicBezTo>
                  <a:cubicBezTo>
                    <a:pt x="364" y="344"/>
                    <a:pt x="371" y="342"/>
                    <a:pt x="373" y="340"/>
                  </a:cubicBezTo>
                  <a:cubicBezTo>
                    <a:pt x="373" y="341"/>
                    <a:pt x="383" y="337"/>
                    <a:pt x="406" y="353"/>
                  </a:cubicBezTo>
                  <a:cubicBezTo>
                    <a:pt x="406" y="354"/>
                    <a:pt x="425" y="352"/>
                    <a:pt x="426" y="354"/>
                  </a:cubicBezTo>
                  <a:cubicBezTo>
                    <a:pt x="427" y="356"/>
                    <a:pt x="444" y="357"/>
                    <a:pt x="445" y="356"/>
                  </a:cubicBezTo>
                  <a:cubicBezTo>
                    <a:pt x="445" y="357"/>
                    <a:pt x="458" y="373"/>
                    <a:pt x="466" y="356"/>
                  </a:cubicBezTo>
                  <a:cubicBezTo>
                    <a:pt x="466" y="355"/>
                    <a:pt x="478" y="361"/>
                    <a:pt x="483" y="355"/>
                  </a:cubicBezTo>
                  <a:cubicBezTo>
                    <a:pt x="483" y="356"/>
                    <a:pt x="494" y="352"/>
                    <a:pt x="504" y="356"/>
                  </a:cubicBezTo>
                  <a:cubicBezTo>
                    <a:pt x="514" y="360"/>
                    <a:pt x="518" y="368"/>
                    <a:pt x="523" y="367"/>
                  </a:cubicBezTo>
                  <a:cubicBezTo>
                    <a:pt x="524" y="368"/>
                    <a:pt x="528" y="365"/>
                    <a:pt x="530" y="370"/>
                  </a:cubicBezTo>
                  <a:cubicBezTo>
                    <a:pt x="530" y="371"/>
                    <a:pt x="541" y="385"/>
                    <a:pt x="549" y="370"/>
                  </a:cubicBezTo>
                  <a:cubicBezTo>
                    <a:pt x="549" y="371"/>
                    <a:pt x="556" y="366"/>
                    <a:pt x="583" y="379"/>
                  </a:cubicBezTo>
                  <a:cubicBezTo>
                    <a:pt x="582" y="380"/>
                    <a:pt x="602" y="418"/>
                    <a:pt x="610" y="400"/>
                  </a:cubicBezTo>
                  <a:cubicBezTo>
                    <a:pt x="609" y="400"/>
                    <a:pt x="614" y="396"/>
                    <a:pt x="617" y="399"/>
                  </a:cubicBezTo>
                  <a:cubicBezTo>
                    <a:pt x="617" y="399"/>
                    <a:pt x="625" y="394"/>
                    <a:pt x="626" y="401"/>
                  </a:cubicBezTo>
                  <a:cubicBezTo>
                    <a:pt x="626" y="402"/>
                    <a:pt x="628" y="407"/>
                    <a:pt x="648" y="398"/>
                  </a:cubicBezTo>
                  <a:cubicBezTo>
                    <a:pt x="648" y="399"/>
                    <a:pt x="657" y="400"/>
                    <a:pt x="656" y="404"/>
                  </a:cubicBezTo>
                  <a:cubicBezTo>
                    <a:pt x="657" y="405"/>
                    <a:pt x="672" y="407"/>
                    <a:pt x="673" y="401"/>
                  </a:cubicBezTo>
                  <a:cubicBezTo>
                    <a:pt x="673" y="401"/>
                    <a:pt x="705" y="395"/>
                    <a:pt x="705" y="395"/>
                  </a:cubicBezTo>
                  <a:cubicBezTo>
                    <a:pt x="705" y="395"/>
                    <a:pt x="713" y="396"/>
                    <a:pt x="711" y="399"/>
                  </a:cubicBezTo>
                  <a:cubicBezTo>
                    <a:pt x="711" y="400"/>
                    <a:pt x="709" y="415"/>
                    <a:pt x="723" y="409"/>
                  </a:cubicBezTo>
                  <a:cubicBezTo>
                    <a:pt x="723" y="410"/>
                    <a:pt x="734" y="420"/>
                    <a:pt x="741" y="406"/>
                  </a:cubicBezTo>
                  <a:cubicBezTo>
                    <a:pt x="741" y="407"/>
                    <a:pt x="764" y="425"/>
                    <a:pt x="760" y="434"/>
                  </a:cubicBezTo>
                  <a:cubicBezTo>
                    <a:pt x="760" y="435"/>
                    <a:pt x="771" y="438"/>
                    <a:pt x="771" y="420"/>
                  </a:cubicBezTo>
                  <a:cubicBezTo>
                    <a:pt x="770" y="420"/>
                    <a:pt x="765" y="396"/>
                    <a:pt x="781" y="399"/>
                  </a:cubicBezTo>
                  <a:cubicBezTo>
                    <a:pt x="781" y="399"/>
                    <a:pt x="808" y="396"/>
                    <a:pt x="808" y="384"/>
                  </a:cubicBezTo>
                  <a:cubicBezTo>
                    <a:pt x="808" y="384"/>
                    <a:pt x="818" y="380"/>
                    <a:pt x="816" y="376"/>
                  </a:cubicBezTo>
                  <a:cubicBezTo>
                    <a:pt x="815" y="376"/>
                    <a:pt x="822" y="373"/>
                    <a:pt x="820" y="364"/>
                  </a:cubicBezTo>
                  <a:cubicBezTo>
                    <a:pt x="821" y="365"/>
                    <a:pt x="830" y="369"/>
                    <a:pt x="831" y="360"/>
                  </a:cubicBezTo>
                  <a:cubicBezTo>
                    <a:pt x="831" y="360"/>
                    <a:pt x="847" y="357"/>
                    <a:pt x="849" y="362"/>
                  </a:cubicBezTo>
                  <a:cubicBezTo>
                    <a:pt x="848" y="362"/>
                    <a:pt x="864" y="358"/>
                    <a:pt x="862" y="352"/>
                  </a:cubicBezTo>
                  <a:cubicBezTo>
                    <a:pt x="862" y="352"/>
                    <a:pt x="861" y="330"/>
                    <a:pt x="867" y="333"/>
                  </a:cubicBezTo>
                  <a:cubicBezTo>
                    <a:pt x="867" y="333"/>
                    <a:pt x="868" y="320"/>
                    <a:pt x="870" y="320"/>
                  </a:cubicBezTo>
                  <a:cubicBezTo>
                    <a:pt x="870" y="321"/>
                    <a:pt x="876" y="308"/>
                    <a:pt x="878" y="307"/>
                  </a:cubicBezTo>
                  <a:cubicBezTo>
                    <a:pt x="878" y="308"/>
                    <a:pt x="880" y="303"/>
                    <a:pt x="880" y="300"/>
                  </a:cubicBezTo>
                  <a:cubicBezTo>
                    <a:pt x="879" y="300"/>
                    <a:pt x="889" y="290"/>
                    <a:pt x="898" y="299"/>
                  </a:cubicBezTo>
                  <a:cubicBezTo>
                    <a:pt x="898" y="300"/>
                    <a:pt x="903" y="300"/>
                    <a:pt x="901" y="292"/>
                  </a:cubicBezTo>
                  <a:cubicBezTo>
                    <a:pt x="902" y="292"/>
                    <a:pt x="914" y="292"/>
                    <a:pt x="917" y="284"/>
                  </a:cubicBezTo>
                  <a:cubicBezTo>
                    <a:pt x="917" y="284"/>
                    <a:pt x="926" y="286"/>
                    <a:pt x="925" y="301"/>
                  </a:cubicBezTo>
                  <a:cubicBezTo>
                    <a:pt x="925" y="301"/>
                    <a:pt x="947" y="261"/>
                    <a:pt x="955" y="271"/>
                  </a:cubicBezTo>
                  <a:cubicBezTo>
                    <a:pt x="955" y="272"/>
                    <a:pt x="957" y="272"/>
                    <a:pt x="959" y="273"/>
                  </a:cubicBezTo>
                  <a:lnTo>
                    <a:pt x="959" y="2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52" name="Tirol">
              <a:extLst>
                <a:ext uri="{FF2B5EF4-FFF2-40B4-BE49-F238E27FC236}">
                  <a16:creationId xmlns:a16="http://schemas.microsoft.com/office/drawing/2014/main" id="{AA02A200-1EA5-7601-30F4-420D5BBFD43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753923" y="3897144"/>
              <a:ext cx="2605939" cy="1435520"/>
            </a:xfrm>
            <a:custGeom>
              <a:avLst/>
              <a:gdLst/>
              <a:ahLst/>
              <a:cxnLst>
                <a:cxn ang="0">
                  <a:pos x="1020" y="104"/>
                </a:cxn>
                <a:cxn ang="0">
                  <a:pos x="988" y="68"/>
                </a:cxn>
                <a:cxn ang="0">
                  <a:pos x="915" y="37"/>
                </a:cxn>
                <a:cxn ang="0">
                  <a:pos x="868" y="11"/>
                </a:cxn>
                <a:cxn ang="0">
                  <a:pos x="831" y="39"/>
                </a:cxn>
                <a:cxn ang="0">
                  <a:pos x="819" y="82"/>
                </a:cxn>
                <a:cxn ang="0">
                  <a:pos x="754" y="76"/>
                </a:cxn>
                <a:cxn ang="0">
                  <a:pos x="645" y="90"/>
                </a:cxn>
                <a:cxn ang="0">
                  <a:pos x="605" y="100"/>
                </a:cxn>
                <a:cxn ang="0">
                  <a:pos x="548" y="135"/>
                </a:cxn>
                <a:cxn ang="0">
                  <a:pos x="531" y="166"/>
                </a:cxn>
                <a:cxn ang="0">
                  <a:pos x="498" y="172"/>
                </a:cxn>
                <a:cxn ang="0">
                  <a:pos x="477" y="197"/>
                </a:cxn>
                <a:cxn ang="0">
                  <a:pos x="423" y="185"/>
                </a:cxn>
                <a:cxn ang="0">
                  <a:pos x="360" y="179"/>
                </a:cxn>
                <a:cxn ang="0">
                  <a:pos x="318" y="137"/>
                </a:cxn>
                <a:cxn ang="0">
                  <a:pos x="283" y="120"/>
                </a:cxn>
                <a:cxn ang="0">
                  <a:pos x="252" y="104"/>
                </a:cxn>
                <a:cxn ang="0">
                  <a:pos x="209" y="98"/>
                </a:cxn>
                <a:cxn ang="0">
                  <a:pos x="161" y="97"/>
                </a:cxn>
                <a:cxn ang="0">
                  <a:pos x="149" y="86"/>
                </a:cxn>
                <a:cxn ang="0">
                  <a:pos x="153" y="134"/>
                </a:cxn>
                <a:cxn ang="0">
                  <a:pos x="149" y="174"/>
                </a:cxn>
                <a:cxn ang="0">
                  <a:pos x="127" y="201"/>
                </a:cxn>
                <a:cxn ang="0">
                  <a:pos x="102" y="237"/>
                </a:cxn>
                <a:cxn ang="0">
                  <a:pos x="64" y="254"/>
                </a:cxn>
                <a:cxn ang="0">
                  <a:pos x="42" y="254"/>
                </a:cxn>
                <a:cxn ang="0">
                  <a:pos x="55" y="282"/>
                </a:cxn>
                <a:cxn ang="0">
                  <a:pos x="50" y="331"/>
                </a:cxn>
                <a:cxn ang="0">
                  <a:pos x="21" y="365"/>
                </a:cxn>
                <a:cxn ang="0">
                  <a:pos x="27" y="411"/>
                </a:cxn>
                <a:cxn ang="0">
                  <a:pos x="3" y="450"/>
                </a:cxn>
                <a:cxn ang="0">
                  <a:pos x="18" y="497"/>
                </a:cxn>
                <a:cxn ang="0">
                  <a:pos x="51" y="475"/>
                </a:cxn>
                <a:cxn ang="0">
                  <a:pos x="92" y="439"/>
                </a:cxn>
                <a:cxn ang="0">
                  <a:pos x="145" y="445"/>
                </a:cxn>
                <a:cxn ang="0">
                  <a:pos x="181" y="503"/>
                </a:cxn>
                <a:cxn ang="0">
                  <a:pos x="230" y="493"/>
                </a:cxn>
                <a:cxn ang="0">
                  <a:pos x="252" y="536"/>
                </a:cxn>
                <a:cxn ang="0">
                  <a:pos x="291" y="547"/>
                </a:cxn>
                <a:cxn ang="0">
                  <a:pos x="342" y="553"/>
                </a:cxn>
                <a:cxn ang="0">
                  <a:pos x="385" y="521"/>
                </a:cxn>
                <a:cxn ang="0">
                  <a:pos x="402" y="469"/>
                </a:cxn>
                <a:cxn ang="0">
                  <a:pos x="425" y="446"/>
                </a:cxn>
                <a:cxn ang="0">
                  <a:pos x="467" y="436"/>
                </a:cxn>
                <a:cxn ang="0">
                  <a:pos x="498" y="433"/>
                </a:cxn>
                <a:cxn ang="0">
                  <a:pos x="547" y="426"/>
                </a:cxn>
                <a:cxn ang="0">
                  <a:pos x="610" y="423"/>
                </a:cxn>
                <a:cxn ang="0">
                  <a:pos x="692" y="433"/>
                </a:cxn>
                <a:cxn ang="0">
                  <a:pos x="749" y="404"/>
                </a:cxn>
                <a:cxn ang="0">
                  <a:pos x="804" y="391"/>
                </a:cxn>
                <a:cxn ang="0">
                  <a:pos x="808" y="379"/>
                </a:cxn>
                <a:cxn ang="0">
                  <a:pos x="801" y="298"/>
                </a:cxn>
                <a:cxn ang="0">
                  <a:pos x="818" y="267"/>
                </a:cxn>
                <a:cxn ang="0">
                  <a:pos x="867" y="258"/>
                </a:cxn>
                <a:cxn ang="0">
                  <a:pos x="909" y="254"/>
                </a:cxn>
                <a:cxn ang="0">
                  <a:pos x="952" y="240"/>
                </a:cxn>
                <a:cxn ang="0">
                  <a:pos x="962" y="206"/>
                </a:cxn>
                <a:cxn ang="0">
                  <a:pos x="991" y="207"/>
                </a:cxn>
                <a:cxn ang="0">
                  <a:pos x="1021" y="166"/>
                </a:cxn>
              </a:cxnLst>
              <a:rect l="0" t="0" r="r" b="b"/>
              <a:pathLst>
                <a:path w="1037" h="566">
                  <a:moveTo>
                    <a:pt x="1018" y="128"/>
                  </a:moveTo>
                  <a:cubicBezTo>
                    <a:pt x="1025" y="124"/>
                    <a:pt x="1010" y="119"/>
                    <a:pt x="1011" y="118"/>
                  </a:cubicBezTo>
                  <a:cubicBezTo>
                    <a:pt x="1019" y="115"/>
                    <a:pt x="1020" y="105"/>
                    <a:pt x="1020" y="104"/>
                  </a:cubicBezTo>
                  <a:cubicBezTo>
                    <a:pt x="1037" y="97"/>
                    <a:pt x="998" y="86"/>
                    <a:pt x="997" y="86"/>
                  </a:cubicBezTo>
                  <a:cubicBezTo>
                    <a:pt x="986" y="89"/>
                    <a:pt x="988" y="69"/>
                    <a:pt x="988" y="69"/>
                  </a:cubicBezTo>
                  <a:cubicBezTo>
                    <a:pt x="988" y="68"/>
                    <a:pt x="988" y="68"/>
                    <a:pt x="988" y="68"/>
                  </a:cubicBezTo>
                  <a:cubicBezTo>
                    <a:pt x="981" y="68"/>
                    <a:pt x="969" y="67"/>
                    <a:pt x="965" y="73"/>
                  </a:cubicBezTo>
                  <a:cubicBezTo>
                    <a:pt x="964" y="73"/>
                    <a:pt x="939" y="52"/>
                    <a:pt x="938" y="43"/>
                  </a:cubicBezTo>
                  <a:cubicBezTo>
                    <a:pt x="936" y="34"/>
                    <a:pt x="938" y="30"/>
                    <a:pt x="915" y="37"/>
                  </a:cubicBezTo>
                  <a:cubicBezTo>
                    <a:pt x="915" y="36"/>
                    <a:pt x="907" y="37"/>
                    <a:pt x="907" y="37"/>
                  </a:cubicBezTo>
                  <a:cubicBezTo>
                    <a:pt x="907" y="37"/>
                    <a:pt x="892" y="25"/>
                    <a:pt x="868" y="41"/>
                  </a:cubicBezTo>
                  <a:cubicBezTo>
                    <a:pt x="868" y="41"/>
                    <a:pt x="848" y="38"/>
                    <a:pt x="868" y="11"/>
                  </a:cubicBezTo>
                  <a:cubicBezTo>
                    <a:pt x="868" y="11"/>
                    <a:pt x="865" y="0"/>
                    <a:pt x="859" y="9"/>
                  </a:cubicBezTo>
                  <a:cubicBezTo>
                    <a:pt x="853" y="18"/>
                    <a:pt x="841" y="31"/>
                    <a:pt x="830" y="27"/>
                  </a:cubicBezTo>
                  <a:cubicBezTo>
                    <a:pt x="830" y="28"/>
                    <a:pt x="831" y="39"/>
                    <a:pt x="831" y="39"/>
                  </a:cubicBezTo>
                  <a:cubicBezTo>
                    <a:pt x="831" y="39"/>
                    <a:pt x="850" y="66"/>
                    <a:pt x="844" y="80"/>
                  </a:cubicBezTo>
                  <a:cubicBezTo>
                    <a:pt x="844" y="81"/>
                    <a:pt x="838" y="84"/>
                    <a:pt x="836" y="83"/>
                  </a:cubicBezTo>
                  <a:cubicBezTo>
                    <a:pt x="834" y="82"/>
                    <a:pt x="837" y="72"/>
                    <a:pt x="819" y="82"/>
                  </a:cubicBezTo>
                  <a:cubicBezTo>
                    <a:pt x="818" y="82"/>
                    <a:pt x="807" y="78"/>
                    <a:pt x="799" y="79"/>
                  </a:cubicBezTo>
                  <a:cubicBezTo>
                    <a:pt x="798" y="80"/>
                    <a:pt x="782" y="73"/>
                    <a:pt x="774" y="79"/>
                  </a:cubicBezTo>
                  <a:cubicBezTo>
                    <a:pt x="774" y="79"/>
                    <a:pt x="771" y="64"/>
                    <a:pt x="754" y="76"/>
                  </a:cubicBezTo>
                  <a:cubicBezTo>
                    <a:pt x="754" y="76"/>
                    <a:pt x="701" y="76"/>
                    <a:pt x="704" y="94"/>
                  </a:cubicBezTo>
                  <a:cubicBezTo>
                    <a:pt x="704" y="94"/>
                    <a:pt x="698" y="95"/>
                    <a:pt x="698" y="95"/>
                  </a:cubicBezTo>
                  <a:cubicBezTo>
                    <a:pt x="698" y="95"/>
                    <a:pt x="670" y="83"/>
                    <a:pt x="645" y="90"/>
                  </a:cubicBezTo>
                  <a:cubicBezTo>
                    <a:pt x="644" y="90"/>
                    <a:pt x="633" y="93"/>
                    <a:pt x="630" y="92"/>
                  </a:cubicBezTo>
                  <a:cubicBezTo>
                    <a:pt x="628" y="90"/>
                    <a:pt x="617" y="84"/>
                    <a:pt x="619" y="92"/>
                  </a:cubicBezTo>
                  <a:cubicBezTo>
                    <a:pt x="619" y="94"/>
                    <a:pt x="608" y="90"/>
                    <a:pt x="605" y="100"/>
                  </a:cubicBezTo>
                  <a:cubicBezTo>
                    <a:pt x="606" y="100"/>
                    <a:pt x="601" y="97"/>
                    <a:pt x="601" y="124"/>
                  </a:cubicBezTo>
                  <a:cubicBezTo>
                    <a:pt x="601" y="125"/>
                    <a:pt x="598" y="136"/>
                    <a:pt x="582" y="134"/>
                  </a:cubicBezTo>
                  <a:cubicBezTo>
                    <a:pt x="565" y="133"/>
                    <a:pt x="549" y="136"/>
                    <a:pt x="548" y="135"/>
                  </a:cubicBezTo>
                  <a:cubicBezTo>
                    <a:pt x="548" y="134"/>
                    <a:pt x="540" y="123"/>
                    <a:pt x="534" y="137"/>
                  </a:cubicBezTo>
                  <a:cubicBezTo>
                    <a:pt x="533" y="138"/>
                    <a:pt x="507" y="158"/>
                    <a:pt x="530" y="158"/>
                  </a:cubicBezTo>
                  <a:cubicBezTo>
                    <a:pt x="530" y="158"/>
                    <a:pt x="531" y="166"/>
                    <a:pt x="531" y="166"/>
                  </a:cubicBezTo>
                  <a:cubicBezTo>
                    <a:pt x="531" y="166"/>
                    <a:pt x="540" y="172"/>
                    <a:pt x="530" y="170"/>
                  </a:cubicBezTo>
                  <a:cubicBezTo>
                    <a:pt x="520" y="168"/>
                    <a:pt x="515" y="170"/>
                    <a:pt x="515" y="170"/>
                  </a:cubicBezTo>
                  <a:cubicBezTo>
                    <a:pt x="515" y="170"/>
                    <a:pt x="499" y="163"/>
                    <a:pt x="498" y="172"/>
                  </a:cubicBezTo>
                  <a:cubicBezTo>
                    <a:pt x="498" y="173"/>
                    <a:pt x="491" y="175"/>
                    <a:pt x="493" y="177"/>
                  </a:cubicBezTo>
                  <a:cubicBezTo>
                    <a:pt x="493" y="178"/>
                    <a:pt x="483" y="175"/>
                    <a:pt x="484" y="188"/>
                  </a:cubicBezTo>
                  <a:cubicBezTo>
                    <a:pt x="484" y="189"/>
                    <a:pt x="478" y="194"/>
                    <a:pt x="477" y="197"/>
                  </a:cubicBezTo>
                  <a:cubicBezTo>
                    <a:pt x="477" y="197"/>
                    <a:pt x="456" y="196"/>
                    <a:pt x="456" y="196"/>
                  </a:cubicBezTo>
                  <a:cubicBezTo>
                    <a:pt x="456" y="196"/>
                    <a:pt x="480" y="168"/>
                    <a:pt x="453" y="176"/>
                  </a:cubicBezTo>
                  <a:cubicBezTo>
                    <a:pt x="426" y="183"/>
                    <a:pt x="423" y="185"/>
                    <a:pt x="423" y="185"/>
                  </a:cubicBezTo>
                  <a:cubicBezTo>
                    <a:pt x="423" y="185"/>
                    <a:pt x="413" y="187"/>
                    <a:pt x="417" y="194"/>
                  </a:cubicBezTo>
                  <a:cubicBezTo>
                    <a:pt x="417" y="195"/>
                    <a:pt x="366" y="194"/>
                    <a:pt x="366" y="194"/>
                  </a:cubicBezTo>
                  <a:cubicBezTo>
                    <a:pt x="366" y="194"/>
                    <a:pt x="346" y="195"/>
                    <a:pt x="360" y="179"/>
                  </a:cubicBezTo>
                  <a:cubicBezTo>
                    <a:pt x="360" y="178"/>
                    <a:pt x="366" y="173"/>
                    <a:pt x="341" y="150"/>
                  </a:cubicBezTo>
                  <a:cubicBezTo>
                    <a:pt x="341" y="150"/>
                    <a:pt x="349" y="140"/>
                    <a:pt x="332" y="141"/>
                  </a:cubicBezTo>
                  <a:cubicBezTo>
                    <a:pt x="331" y="141"/>
                    <a:pt x="317" y="149"/>
                    <a:pt x="318" y="137"/>
                  </a:cubicBezTo>
                  <a:cubicBezTo>
                    <a:pt x="318" y="137"/>
                    <a:pt x="344" y="122"/>
                    <a:pt x="330" y="120"/>
                  </a:cubicBezTo>
                  <a:cubicBezTo>
                    <a:pt x="330" y="120"/>
                    <a:pt x="331" y="108"/>
                    <a:pt x="313" y="111"/>
                  </a:cubicBezTo>
                  <a:cubicBezTo>
                    <a:pt x="294" y="115"/>
                    <a:pt x="289" y="122"/>
                    <a:pt x="283" y="120"/>
                  </a:cubicBezTo>
                  <a:cubicBezTo>
                    <a:pt x="276" y="117"/>
                    <a:pt x="279" y="108"/>
                    <a:pt x="268" y="109"/>
                  </a:cubicBezTo>
                  <a:cubicBezTo>
                    <a:pt x="268" y="109"/>
                    <a:pt x="260" y="107"/>
                    <a:pt x="260" y="107"/>
                  </a:cubicBezTo>
                  <a:cubicBezTo>
                    <a:pt x="260" y="107"/>
                    <a:pt x="256" y="103"/>
                    <a:pt x="252" y="104"/>
                  </a:cubicBezTo>
                  <a:cubicBezTo>
                    <a:pt x="253" y="104"/>
                    <a:pt x="249" y="96"/>
                    <a:pt x="239" y="97"/>
                  </a:cubicBezTo>
                  <a:cubicBezTo>
                    <a:pt x="239" y="97"/>
                    <a:pt x="229" y="97"/>
                    <a:pt x="228" y="94"/>
                  </a:cubicBezTo>
                  <a:cubicBezTo>
                    <a:pt x="228" y="94"/>
                    <a:pt x="210" y="84"/>
                    <a:pt x="209" y="98"/>
                  </a:cubicBezTo>
                  <a:cubicBezTo>
                    <a:pt x="209" y="98"/>
                    <a:pt x="206" y="108"/>
                    <a:pt x="201" y="108"/>
                  </a:cubicBezTo>
                  <a:cubicBezTo>
                    <a:pt x="200" y="108"/>
                    <a:pt x="181" y="104"/>
                    <a:pt x="179" y="106"/>
                  </a:cubicBezTo>
                  <a:cubicBezTo>
                    <a:pt x="179" y="106"/>
                    <a:pt x="170" y="103"/>
                    <a:pt x="161" y="97"/>
                  </a:cubicBezTo>
                  <a:cubicBezTo>
                    <a:pt x="161" y="97"/>
                    <a:pt x="155" y="93"/>
                    <a:pt x="158" y="91"/>
                  </a:cubicBezTo>
                  <a:cubicBezTo>
                    <a:pt x="160" y="89"/>
                    <a:pt x="168" y="79"/>
                    <a:pt x="160" y="78"/>
                  </a:cubicBezTo>
                  <a:cubicBezTo>
                    <a:pt x="151" y="77"/>
                    <a:pt x="148" y="79"/>
                    <a:pt x="149" y="86"/>
                  </a:cubicBezTo>
                  <a:cubicBezTo>
                    <a:pt x="151" y="92"/>
                    <a:pt x="155" y="87"/>
                    <a:pt x="155" y="92"/>
                  </a:cubicBezTo>
                  <a:cubicBezTo>
                    <a:pt x="154" y="97"/>
                    <a:pt x="151" y="107"/>
                    <a:pt x="151" y="118"/>
                  </a:cubicBezTo>
                  <a:cubicBezTo>
                    <a:pt x="151" y="119"/>
                    <a:pt x="142" y="130"/>
                    <a:pt x="153" y="134"/>
                  </a:cubicBezTo>
                  <a:cubicBezTo>
                    <a:pt x="153" y="134"/>
                    <a:pt x="166" y="132"/>
                    <a:pt x="159" y="160"/>
                  </a:cubicBezTo>
                  <a:cubicBezTo>
                    <a:pt x="159" y="161"/>
                    <a:pt x="166" y="165"/>
                    <a:pt x="157" y="167"/>
                  </a:cubicBezTo>
                  <a:cubicBezTo>
                    <a:pt x="157" y="168"/>
                    <a:pt x="155" y="177"/>
                    <a:pt x="149" y="174"/>
                  </a:cubicBezTo>
                  <a:cubicBezTo>
                    <a:pt x="149" y="175"/>
                    <a:pt x="142" y="187"/>
                    <a:pt x="146" y="194"/>
                  </a:cubicBezTo>
                  <a:cubicBezTo>
                    <a:pt x="146" y="195"/>
                    <a:pt x="140" y="191"/>
                    <a:pt x="138" y="196"/>
                  </a:cubicBezTo>
                  <a:cubicBezTo>
                    <a:pt x="138" y="197"/>
                    <a:pt x="127" y="198"/>
                    <a:pt x="127" y="201"/>
                  </a:cubicBezTo>
                  <a:cubicBezTo>
                    <a:pt x="128" y="202"/>
                    <a:pt x="124" y="207"/>
                    <a:pt x="125" y="210"/>
                  </a:cubicBezTo>
                  <a:cubicBezTo>
                    <a:pt x="125" y="210"/>
                    <a:pt x="108" y="224"/>
                    <a:pt x="109" y="230"/>
                  </a:cubicBezTo>
                  <a:cubicBezTo>
                    <a:pt x="109" y="230"/>
                    <a:pt x="102" y="235"/>
                    <a:pt x="102" y="237"/>
                  </a:cubicBezTo>
                  <a:cubicBezTo>
                    <a:pt x="102" y="237"/>
                    <a:pt x="93" y="236"/>
                    <a:pt x="84" y="245"/>
                  </a:cubicBezTo>
                  <a:cubicBezTo>
                    <a:pt x="84" y="246"/>
                    <a:pt x="73" y="247"/>
                    <a:pt x="76" y="249"/>
                  </a:cubicBezTo>
                  <a:cubicBezTo>
                    <a:pt x="76" y="249"/>
                    <a:pt x="64" y="253"/>
                    <a:pt x="64" y="254"/>
                  </a:cubicBezTo>
                  <a:cubicBezTo>
                    <a:pt x="64" y="254"/>
                    <a:pt x="48" y="251"/>
                    <a:pt x="43" y="254"/>
                  </a:cubicBezTo>
                  <a:cubicBezTo>
                    <a:pt x="43" y="255"/>
                    <a:pt x="43" y="254"/>
                    <a:pt x="42" y="253"/>
                  </a:cubicBezTo>
                  <a:cubicBezTo>
                    <a:pt x="42" y="254"/>
                    <a:pt x="42" y="254"/>
                    <a:pt x="42" y="254"/>
                  </a:cubicBezTo>
                  <a:cubicBezTo>
                    <a:pt x="42" y="255"/>
                    <a:pt x="42" y="255"/>
                    <a:pt x="42" y="255"/>
                  </a:cubicBezTo>
                  <a:cubicBezTo>
                    <a:pt x="42" y="255"/>
                    <a:pt x="42" y="263"/>
                    <a:pt x="58" y="265"/>
                  </a:cubicBezTo>
                  <a:cubicBezTo>
                    <a:pt x="58" y="265"/>
                    <a:pt x="45" y="275"/>
                    <a:pt x="55" y="282"/>
                  </a:cubicBezTo>
                  <a:cubicBezTo>
                    <a:pt x="54" y="283"/>
                    <a:pt x="57" y="295"/>
                    <a:pt x="48" y="297"/>
                  </a:cubicBezTo>
                  <a:cubicBezTo>
                    <a:pt x="48" y="297"/>
                    <a:pt x="52" y="311"/>
                    <a:pt x="52" y="318"/>
                  </a:cubicBezTo>
                  <a:cubicBezTo>
                    <a:pt x="52" y="319"/>
                    <a:pt x="62" y="328"/>
                    <a:pt x="50" y="331"/>
                  </a:cubicBezTo>
                  <a:cubicBezTo>
                    <a:pt x="51" y="332"/>
                    <a:pt x="52" y="336"/>
                    <a:pt x="52" y="336"/>
                  </a:cubicBezTo>
                  <a:cubicBezTo>
                    <a:pt x="52" y="336"/>
                    <a:pt x="41" y="334"/>
                    <a:pt x="42" y="342"/>
                  </a:cubicBezTo>
                  <a:cubicBezTo>
                    <a:pt x="41" y="342"/>
                    <a:pt x="28" y="342"/>
                    <a:pt x="21" y="365"/>
                  </a:cubicBezTo>
                  <a:cubicBezTo>
                    <a:pt x="21" y="366"/>
                    <a:pt x="18" y="375"/>
                    <a:pt x="26" y="376"/>
                  </a:cubicBezTo>
                  <a:cubicBezTo>
                    <a:pt x="26" y="377"/>
                    <a:pt x="33" y="390"/>
                    <a:pt x="16" y="394"/>
                  </a:cubicBezTo>
                  <a:cubicBezTo>
                    <a:pt x="16" y="395"/>
                    <a:pt x="12" y="404"/>
                    <a:pt x="27" y="411"/>
                  </a:cubicBezTo>
                  <a:cubicBezTo>
                    <a:pt x="27" y="412"/>
                    <a:pt x="25" y="421"/>
                    <a:pt x="25" y="421"/>
                  </a:cubicBezTo>
                  <a:cubicBezTo>
                    <a:pt x="25" y="421"/>
                    <a:pt x="15" y="426"/>
                    <a:pt x="17" y="438"/>
                  </a:cubicBezTo>
                  <a:cubicBezTo>
                    <a:pt x="17" y="439"/>
                    <a:pt x="11" y="450"/>
                    <a:pt x="3" y="450"/>
                  </a:cubicBezTo>
                  <a:cubicBezTo>
                    <a:pt x="3" y="450"/>
                    <a:pt x="0" y="460"/>
                    <a:pt x="5" y="463"/>
                  </a:cubicBezTo>
                  <a:cubicBezTo>
                    <a:pt x="5" y="464"/>
                    <a:pt x="5" y="480"/>
                    <a:pt x="16" y="484"/>
                  </a:cubicBezTo>
                  <a:cubicBezTo>
                    <a:pt x="17" y="484"/>
                    <a:pt x="17" y="496"/>
                    <a:pt x="18" y="497"/>
                  </a:cubicBezTo>
                  <a:cubicBezTo>
                    <a:pt x="18" y="498"/>
                    <a:pt x="18" y="498"/>
                    <a:pt x="18" y="498"/>
                  </a:cubicBezTo>
                  <a:cubicBezTo>
                    <a:pt x="28" y="498"/>
                    <a:pt x="39" y="496"/>
                    <a:pt x="35" y="488"/>
                  </a:cubicBezTo>
                  <a:cubicBezTo>
                    <a:pt x="35" y="488"/>
                    <a:pt x="65" y="494"/>
                    <a:pt x="51" y="475"/>
                  </a:cubicBezTo>
                  <a:cubicBezTo>
                    <a:pt x="51" y="475"/>
                    <a:pt x="60" y="455"/>
                    <a:pt x="59" y="453"/>
                  </a:cubicBezTo>
                  <a:cubicBezTo>
                    <a:pt x="59" y="453"/>
                    <a:pt x="103" y="468"/>
                    <a:pt x="84" y="449"/>
                  </a:cubicBezTo>
                  <a:cubicBezTo>
                    <a:pt x="84" y="449"/>
                    <a:pt x="83" y="441"/>
                    <a:pt x="92" y="439"/>
                  </a:cubicBezTo>
                  <a:cubicBezTo>
                    <a:pt x="92" y="440"/>
                    <a:pt x="99" y="413"/>
                    <a:pt x="111" y="419"/>
                  </a:cubicBezTo>
                  <a:cubicBezTo>
                    <a:pt x="111" y="419"/>
                    <a:pt x="119" y="405"/>
                    <a:pt x="132" y="431"/>
                  </a:cubicBezTo>
                  <a:cubicBezTo>
                    <a:pt x="133" y="431"/>
                    <a:pt x="128" y="442"/>
                    <a:pt x="145" y="445"/>
                  </a:cubicBezTo>
                  <a:cubicBezTo>
                    <a:pt x="145" y="445"/>
                    <a:pt x="165" y="452"/>
                    <a:pt x="153" y="465"/>
                  </a:cubicBezTo>
                  <a:cubicBezTo>
                    <a:pt x="153" y="466"/>
                    <a:pt x="142" y="501"/>
                    <a:pt x="154" y="499"/>
                  </a:cubicBezTo>
                  <a:cubicBezTo>
                    <a:pt x="154" y="500"/>
                    <a:pt x="165" y="513"/>
                    <a:pt x="181" y="503"/>
                  </a:cubicBezTo>
                  <a:cubicBezTo>
                    <a:pt x="181" y="503"/>
                    <a:pt x="182" y="514"/>
                    <a:pt x="192" y="506"/>
                  </a:cubicBezTo>
                  <a:cubicBezTo>
                    <a:pt x="192" y="506"/>
                    <a:pt x="207" y="494"/>
                    <a:pt x="217" y="496"/>
                  </a:cubicBezTo>
                  <a:cubicBezTo>
                    <a:pt x="217" y="497"/>
                    <a:pt x="228" y="485"/>
                    <a:pt x="230" y="493"/>
                  </a:cubicBezTo>
                  <a:cubicBezTo>
                    <a:pt x="230" y="494"/>
                    <a:pt x="242" y="497"/>
                    <a:pt x="236" y="501"/>
                  </a:cubicBezTo>
                  <a:cubicBezTo>
                    <a:pt x="236" y="502"/>
                    <a:pt x="248" y="516"/>
                    <a:pt x="261" y="516"/>
                  </a:cubicBezTo>
                  <a:cubicBezTo>
                    <a:pt x="260" y="517"/>
                    <a:pt x="274" y="526"/>
                    <a:pt x="252" y="536"/>
                  </a:cubicBezTo>
                  <a:cubicBezTo>
                    <a:pt x="252" y="536"/>
                    <a:pt x="246" y="542"/>
                    <a:pt x="254" y="544"/>
                  </a:cubicBezTo>
                  <a:cubicBezTo>
                    <a:pt x="254" y="545"/>
                    <a:pt x="270" y="541"/>
                    <a:pt x="272" y="539"/>
                  </a:cubicBezTo>
                  <a:cubicBezTo>
                    <a:pt x="272" y="540"/>
                    <a:pt x="289" y="561"/>
                    <a:pt x="291" y="547"/>
                  </a:cubicBezTo>
                  <a:cubicBezTo>
                    <a:pt x="291" y="548"/>
                    <a:pt x="305" y="556"/>
                    <a:pt x="308" y="556"/>
                  </a:cubicBezTo>
                  <a:cubicBezTo>
                    <a:pt x="308" y="556"/>
                    <a:pt x="320" y="557"/>
                    <a:pt x="322" y="551"/>
                  </a:cubicBezTo>
                  <a:cubicBezTo>
                    <a:pt x="322" y="551"/>
                    <a:pt x="341" y="550"/>
                    <a:pt x="342" y="553"/>
                  </a:cubicBezTo>
                  <a:cubicBezTo>
                    <a:pt x="342" y="554"/>
                    <a:pt x="375" y="566"/>
                    <a:pt x="372" y="536"/>
                  </a:cubicBezTo>
                  <a:cubicBezTo>
                    <a:pt x="373" y="536"/>
                    <a:pt x="388" y="526"/>
                    <a:pt x="389" y="527"/>
                  </a:cubicBezTo>
                  <a:cubicBezTo>
                    <a:pt x="389" y="527"/>
                    <a:pt x="392" y="522"/>
                    <a:pt x="385" y="521"/>
                  </a:cubicBezTo>
                  <a:cubicBezTo>
                    <a:pt x="385" y="521"/>
                    <a:pt x="384" y="505"/>
                    <a:pt x="389" y="505"/>
                  </a:cubicBezTo>
                  <a:cubicBezTo>
                    <a:pt x="389" y="505"/>
                    <a:pt x="406" y="484"/>
                    <a:pt x="394" y="478"/>
                  </a:cubicBezTo>
                  <a:cubicBezTo>
                    <a:pt x="394" y="478"/>
                    <a:pt x="407" y="473"/>
                    <a:pt x="402" y="469"/>
                  </a:cubicBezTo>
                  <a:cubicBezTo>
                    <a:pt x="402" y="469"/>
                    <a:pt x="405" y="460"/>
                    <a:pt x="412" y="466"/>
                  </a:cubicBezTo>
                  <a:cubicBezTo>
                    <a:pt x="412" y="466"/>
                    <a:pt x="423" y="461"/>
                    <a:pt x="425" y="458"/>
                  </a:cubicBezTo>
                  <a:cubicBezTo>
                    <a:pt x="425" y="458"/>
                    <a:pt x="425" y="446"/>
                    <a:pt x="425" y="446"/>
                  </a:cubicBezTo>
                  <a:cubicBezTo>
                    <a:pt x="425" y="446"/>
                    <a:pt x="435" y="445"/>
                    <a:pt x="436" y="442"/>
                  </a:cubicBezTo>
                  <a:cubicBezTo>
                    <a:pt x="436" y="442"/>
                    <a:pt x="446" y="448"/>
                    <a:pt x="450" y="443"/>
                  </a:cubicBezTo>
                  <a:cubicBezTo>
                    <a:pt x="450" y="443"/>
                    <a:pt x="468" y="437"/>
                    <a:pt x="467" y="436"/>
                  </a:cubicBezTo>
                  <a:cubicBezTo>
                    <a:pt x="467" y="436"/>
                    <a:pt x="481" y="433"/>
                    <a:pt x="481" y="435"/>
                  </a:cubicBezTo>
                  <a:cubicBezTo>
                    <a:pt x="481" y="435"/>
                    <a:pt x="487" y="427"/>
                    <a:pt x="492" y="433"/>
                  </a:cubicBezTo>
                  <a:cubicBezTo>
                    <a:pt x="492" y="433"/>
                    <a:pt x="496" y="436"/>
                    <a:pt x="498" y="433"/>
                  </a:cubicBezTo>
                  <a:cubicBezTo>
                    <a:pt x="498" y="433"/>
                    <a:pt x="506" y="432"/>
                    <a:pt x="505" y="434"/>
                  </a:cubicBezTo>
                  <a:cubicBezTo>
                    <a:pt x="505" y="435"/>
                    <a:pt x="526" y="466"/>
                    <a:pt x="540" y="432"/>
                  </a:cubicBezTo>
                  <a:cubicBezTo>
                    <a:pt x="540" y="432"/>
                    <a:pt x="545" y="436"/>
                    <a:pt x="547" y="426"/>
                  </a:cubicBezTo>
                  <a:cubicBezTo>
                    <a:pt x="547" y="426"/>
                    <a:pt x="556" y="411"/>
                    <a:pt x="573" y="437"/>
                  </a:cubicBezTo>
                  <a:cubicBezTo>
                    <a:pt x="573" y="437"/>
                    <a:pt x="589" y="433"/>
                    <a:pt x="604" y="423"/>
                  </a:cubicBezTo>
                  <a:cubicBezTo>
                    <a:pt x="604" y="423"/>
                    <a:pt x="608" y="421"/>
                    <a:pt x="610" y="423"/>
                  </a:cubicBezTo>
                  <a:cubicBezTo>
                    <a:pt x="610" y="423"/>
                    <a:pt x="618" y="436"/>
                    <a:pt x="643" y="434"/>
                  </a:cubicBezTo>
                  <a:cubicBezTo>
                    <a:pt x="643" y="434"/>
                    <a:pt x="656" y="463"/>
                    <a:pt x="670" y="436"/>
                  </a:cubicBezTo>
                  <a:cubicBezTo>
                    <a:pt x="670" y="437"/>
                    <a:pt x="686" y="436"/>
                    <a:pt x="692" y="433"/>
                  </a:cubicBezTo>
                  <a:cubicBezTo>
                    <a:pt x="692" y="433"/>
                    <a:pt x="727" y="414"/>
                    <a:pt x="728" y="410"/>
                  </a:cubicBezTo>
                  <a:cubicBezTo>
                    <a:pt x="727" y="411"/>
                    <a:pt x="739" y="411"/>
                    <a:pt x="741" y="408"/>
                  </a:cubicBezTo>
                  <a:cubicBezTo>
                    <a:pt x="741" y="409"/>
                    <a:pt x="748" y="406"/>
                    <a:pt x="749" y="404"/>
                  </a:cubicBezTo>
                  <a:cubicBezTo>
                    <a:pt x="749" y="405"/>
                    <a:pt x="771" y="406"/>
                    <a:pt x="771" y="402"/>
                  </a:cubicBezTo>
                  <a:cubicBezTo>
                    <a:pt x="771" y="403"/>
                    <a:pt x="774" y="393"/>
                    <a:pt x="783" y="399"/>
                  </a:cubicBezTo>
                  <a:cubicBezTo>
                    <a:pt x="784" y="399"/>
                    <a:pt x="800" y="379"/>
                    <a:pt x="804" y="391"/>
                  </a:cubicBezTo>
                  <a:cubicBezTo>
                    <a:pt x="804" y="391"/>
                    <a:pt x="807" y="390"/>
                    <a:pt x="812" y="389"/>
                  </a:cubicBezTo>
                  <a:cubicBezTo>
                    <a:pt x="812" y="388"/>
                    <a:pt x="812" y="388"/>
                    <a:pt x="812" y="388"/>
                  </a:cubicBezTo>
                  <a:cubicBezTo>
                    <a:pt x="814" y="387"/>
                    <a:pt x="809" y="380"/>
                    <a:pt x="808" y="379"/>
                  </a:cubicBezTo>
                  <a:cubicBezTo>
                    <a:pt x="816" y="372"/>
                    <a:pt x="801" y="352"/>
                    <a:pt x="801" y="352"/>
                  </a:cubicBezTo>
                  <a:cubicBezTo>
                    <a:pt x="793" y="345"/>
                    <a:pt x="793" y="324"/>
                    <a:pt x="793" y="322"/>
                  </a:cubicBezTo>
                  <a:cubicBezTo>
                    <a:pt x="793" y="311"/>
                    <a:pt x="801" y="299"/>
                    <a:pt x="801" y="298"/>
                  </a:cubicBezTo>
                  <a:cubicBezTo>
                    <a:pt x="808" y="291"/>
                    <a:pt x="798" y="283"/>
                    <a:pt x="798" y="282"/>
                  </a:cubicBezTo>
                  <a:cubicBezTo>
                    <a:pt x="784" y="275"/>
                    <a:pt x="798" y="268"/>
                    <a:pt x="798" y="267"/>
                  </a:cubicBezTo>
                  <a:cubicBezTo>
                    <a:pt x="804" y="248"/>
                    <a:pt x="818" y="268"/>
                    <a:pt x="818" y="267"/>
                  </a:cubicBezTo>
                  <a:cubicBezTo>
                    <a:pt x="822" y="253"/>
                    <a:pt x="842" y="260"/>
                    <a:pt x="842" y="260"/>
                  </a:cubicBezTo>
                  <a:cubicBezTo>
                    <a:pt x="849" y="242"/>
                    <a:pt x="857" y="261"/>
                    <a:pt x="857" y="260"/>
                  </a:cubicBezTo>
                  <a:cubicBezTo>
                    <a:pt x="858" y="251"/>
                    <a:pt x="867" y="258"/>
                    <a:pt x="867" y="258"/>
                  </a:cubicBezTo>
                  <a:cubicBezTo>
                    <a:pt x="867" y="254"/>
                    <a:pt x="877" y="248"/>
                    <a:pt x="877" y="248"/>
                  </a:cubicBezTo>
                  <a:cubicBezTo>
                    <a:pt x="877" y="235"/>
                    <a:pt x="887" y="247"/>
                    <a:pt x="887" y="246"/>
                  </a:cubicBezTo>
                  <a:cubicBezTo>
                    <a:pt x="894" y="241"/>
                    <a:pt x="909" y="255"/>
                    <a:pt x="909" y="254"/>
                  </a:cubicBezTo>
                  <a:cubicBezTo>
                    <a:pt x="914" y="250"/>
                    <a:pt x="922" y="253"/>
                    <a:pt x="922" y="252"/>
                  </a:cubicBezTo>
                  <a:cubicBezTo>
                    <a:pt x="932" y="245"/>
                    <a:pt x="938" y="245"/>
                    <a:pt x="939" y="245"/>
                  </a:cubicBezTo>
                  <a:cubicBezTo>
                    <a:pt x="954" y="250"/>
                    <a:pt x="952" y="241"/>
                    <a:pt x="952" y="240"/>
                  </a:cubicBezTo>
                  <a:cubicBezTo>
                    <a:pt x="960" y="238"/>
                    <a:pt x="955" y="233"/>
                    <a:pt x="955" y="233"/>
                  </a:cubicBezTo>
                  <a:cubicBezTo>
                    <a:pt x="952" y="229"/>
                    <a:pt x="951" y="219"/>
                    <a:pt x="950" y="218"/>
                  </a:cubicBezTo>
                  <a:cubicBezTo>
                    <a:pt x="959" y="215"/>
                    <a:pt x="961" y="206"/>
                    <a:pt x="962" y="206"/>
                  </a:cubicBezTo>
                  <a:cubicBezTo>
                    <a:pt x="966" y="211"/>
                    <a:pt x="973" y="207"/>
                    <a:pt x="973" y="207"/>
                  </a:cubicBezTo>
                  <a:cubicBezTo>
                    <a:pt x="979" y="202"/>
                    <a:pt x="982" y="206"/>
                    <a:pt x="983" y="206"/>
                  </a:cubicBezTo>
                  <a:cubicBezTo>
                    <a:pt x="985" y="210"/>
                    <a:pt x="991" y="207"/>
                    <a:pt x="991" y="207"/>
                  </a:cubicBezTo>
                  <a:cubicBezTo>
                    <a:pt x="991" y="204"/>
                    <a:pt x="1011" y="185"/>
                    <a:pt x="1011" y="185"/>
                  </a:cubicBezTo>
                  <a:cubicBezTo>
                    <a:pt x="1011" y="185"/>
                    <a:pt x="1011" y="174"/>
                    <a:pt x="1011" y="174"/>
                  </a:cubicBezTo>
                  <a:cubicBezTo>
                    <a:pt x="1008" y="163"/>
                    <a:pt x="1021" y="167"/>
                    <a:pt x="1021" y="166"/>
                  </a:cubicBezTo>
                  <a:cubicBezTo>
                    <a:pt x="1032" y="164"/>
                    <a:pt x="1037" y="157"/>
                    <a:pt x="1037" y="156"/>
                  </a:cubicBezTo>
                  <a:cubicBezTo>
                    <a:pt x="1028" y="147"/>
                    <a:pt x="1018" y="129"/>
                    <a:pt x="1018" y="12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53" name="Tirol">
              <a:extLst>
                <a:ext uri="{FF2B5EF4-FFF2-40B4-BE49-F238E27FC236}">
                  <a16:creationId xmlns:a16="http://schemas.microsoft.com/office/drawing/2014/main" id="{07EFEF3A-32BB-70BB-DD66-8A5924DEE0A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778533" y="4761204"/>
              <a:ext cx="858173" cy="763909"/>
            </a:xfrm>
            <a:custGeom>
              <a:avLst/>
              <a:gdLst/>
              <a:ahLst/>
              <a:cxnLst>
                <a:cxn ang="0">
                  <a:pos x="224" y="276"/>
                </a:cxn>
                <a:cxn ang="0">
                  <a:pos x="231" y="267"/>
                </a:cxn>
                <a:cxn ang="0">
                  <a:pos x="232" y="263"/>
                </a:cxn>
                <a:cxn ang="0">
                  <a:pos x="232" y="257"/>
                </a:cxn>
                <a:cxn ang="0">
                  <a:pos x="244" y="245"/>
                </a:cxn>
                <a:cxn ang="0">
                  <a:pos x="274" y="242"/>
                </a:cxn>
                <a:cxn ang="0">
                  <a:pos x="285" y="242"/>
                </a:cxn>
                <a:cxn ang="0">
                  <a:pos x="302" y="231"/>
                </a:cxn>
                <a:cxn ang="0">
                  <a:pos x="311" y="229"/>
                </a:cxn>
                <a:cxn ang="0">
                  <a:pos x="323" y="231"/>
                </a:cxn>
                <a:cxn ang="0">
                  <a:pos x="332" y="220"/>
                </a:cxn>
                <a:cxn ang="0">
                  <a:pos x="304" y="195"/>
                </a:cxn>
                <a:cxn ang="0">
                  <a:pos x="287" y="179"/>
                </a:cxn>
                <a:cxn ang="0">
                  <a:pos x="285" y="159"/>
                </a:cxn>
                <a:cxn ang="0">
                  <a:pos x="280" y="152"/>
                </a:cxn>
                <a:cxn ang="0">
                  <a:pos x="274" y="142"/>
                </a:cxn>
                <a:cxn ang="0">
                  <a:pos x="262" y="136"/>
                </a:cxn>
                <a:cxn ang="0">
                  <a:pos x="246" y="119"/>
                </a:cxn>
                <a:cxn ang="0">
                  <a:pos x="241" y="104"/>
                </a:cxn>
                <a:cxn ang="0">
                  <a:pos x="243" y="92"/>
                </a:cxn>
                <a:cxn ang="0">
                  <a:pos x="249" y="79"/>
                </a:cxn>
                <a:cxn ang="0">
                  <a:pos x="249" y="71"/>
                </a:cxn>
                <a:cxn ang="0">
                  <a:pos x="233" y="68"/>
                </a:cxn>
                <a:cxn ang="0">
                  <a:pos x="212" y="40"/>
                </a:cxn>
                <a:cxn ang="0">
                  <a:pos x="176" y="15"/>
                </a:cxn>
                <a:cxn ang="0">
                  <a:pos x="165" y="17"/>
                </a:cxn>
                <a:cxn ang="0">
                  <a:pos x="144" y="4"/>
                </a:cxn>
                <a:cxn ang="0">
                  <a:pos x="128" y="10"/>
                </a:cxn>
                <a:cxn ang="0">
                  <a:pos x="123" y="7"/>
                </a:cxn>
                <a:cxn ang="0">
                  <a:pos x="115" y="11"/>
                </a:cxn>
                <a:cxn ang="0">
                  <a:pos x="95" y="15"/>
                </a:cxn>
                <a:cxn ang="0">
                  <a:pos x="76" y="34"/>
                </a:cxn>
                <a:cxn ang="0">
                  <a:pos x="64" y="41"/>
                </a:cxn>
                <a:cxn ang="0">
                  <a:pos x="48" y="54"/>
                </a:cxn>
                <a:cxn ang="0">
                  <a:pos x="47" y="54"/>
                </a:cxn>
                <a:cxn ang="0">
                  <a:pos x="39" y="58"/>
                </a:cxn>
                <a:cxn ang="0">
                  <a:pos x="34" y="78"/>
                </a:cxn>
                <a:cxn ang="0">
                  <a:pos x="17" y="82"/>
                </a:cxn>
                <a:cxn ang="0">
                  <a:pos x="0" y="88"/>
                </a:cxn>
                <a:cxn ang="0">
                  <a:pos x="5" y="104"/>
                </a:cxn>
                <a:cxn ang="0">
                  <a:pos x="6" y="118"/>
                </a:cxn>
                <a:cxn ang="0">
                  <a:pos x="16" y="134"/>
                </a:cxn>
                <a:cxn ang="0">
                  <a:pos x="17" y="146"/>
                </a:cxn>
                <a:cxn ang="0">
                  <a:pos x="30" y="160"/>
                </a:cxn>
                <a:cxn ang="0">
                  <a:pos x="45" y="159"/>
                </a:cxn>
                <a:cxn ang="0">
                  <a:pos x="58" y="159"/>
                </a:cxn>
                <a:cxn ang="0">
                  <a:pos x="66" y="172"/>
                </a:cxn>
                <a:cxn ang="0">
                  <a:pos x="71" y="187"/>
                </a:cxn>
                <a:cxn ang="0">
                  <a:pos x="63" y="201"/>
                </a:cxn>
                <a:cxn ang="0">
                  <a:pos x="61" y="216"/>
                </a:cxn>
                <a:cxn ang="0">
                  <a:pos x="66" y="218"/>
                </a:cxn>
                <a:cxn ang="0">
                  <a:pos x="91" y="234"/>
                </a:cxn>
                <a:cxn ang="0">
                  <a:pos x="98" y="256"/>
                </a:cxn>
                <a:cxn ang="0">
                  <a:pos x="135" y="276"/>
                </a:cxn>
                <a:cxn ang="0">
                  <a:pos x="154" y="282"/>
                </a:cxn>
                <a:cxn ang="0">
                  <a:pos x="172" y="296"/>
                </a:cxn>
                <a:cxn ang="0">
                  <a:pos x="189" y="294"/>
                </a:cxn>
                <a:cxn ang="0">
                  <a:pos x="201" y="294"/>
                </a:cxn>
                <a:cxn ang="0">
                  <a:pos x="210" y="296"/>
                </a:cxn>
                <a:cxn ang="0">
                  <a:pos x="220" y="295"/>
                </a:cxn>
                <a:cxn ang="0">
                  <a:pos x="224" y="297"/>
                </a:cxn>
                <a:cxn ang="0">
                  <a:pos x="224" y="294"/>
                </a:cxn>
                <a:cxn ang="0">
                  <a:pos x="224" y="276"/>
                </a:cxn>
              </a:cxnLst>
              <a:rect l="0" t="0" r="r" b="b"/>
              <a:pathLst>
                <a:path w="341" h="301">
                  <a:moveTo>
                    <a:pt x="224" y="276"/>
                  </a:moveTo>
                  <a:cubicBezTo>
                    <a:pt x="222" y="267"/>
                    <a:pt x="231" y="267"/>
                    <a:pt x="231" y="267"/>
                  </a:cubicBezTo>
                  <a:cubicBezTo>
                    <a:pt x="239" y="270"/>
                    <a:pt x="232" y="263"/>
                    <a:pt x="232" y="263"/>
                  </a:cubicBezTo>
                  <a:cubicBezTo>
                    <a:pt x="232" y="263"/>
                    <a:pt x="232" y="258"/>
                    <a:pt x="232" y="257"/>
                  </a:cubicBezTo>
                  <a:cubicBezTo>
                    <a:pt x="233" y="243"/>
                    <a:pt x="243" y="245"/>
                    <a:pt x="244" y="245"/>
                  </a:cubicBezTo>
                  <a:cubicBezTo>
                    <a:pt x="269" y="236"/>
                    <a:pt x="274" y="242"/>
                    <a:pt x="274" y="242"/>
                  </a:cubicBezTo>
                  <a:cubicBezTo>
                    <a:pt x="274" y="242"/>
                    <a:pt x="284" y="242"/>
                    <a:pt x="285" y="242"/>
                  </a:cubicBezTo>
                  <a:cubicBezTo>
                    <a:pt x="287" y="236"/>
                    <a:pt x="301" y="232"/>
                    <a:pt x="302" y="231"/>
                  </a:cubicBezTo>
                  <a:cubicBezTo>
                    <a:pt x="307" y="225"/>
                    <a:pt x="311" y="230"/>
                    <a:pt x="311" y="229"/>
                  </a:cubicBezTo>
                  <a:cubicBezTo>
                    <a:pt x="317" y="237"/>
                    <a:pt x="323" y="231"/>
                    <a:pt x="323" y="231"/>
                  </a:cubicBezTo>
                  <a:cubicBezTo>
                    <a:pt x="324" y="227"/>
                    <a:pt x="333" y="221"/>
                    <a:pt x="332" y="220"/>
                  </a:cubicBezTo>
                  <a:cubicBezTo>
                    <a:pt x="341" y="217"/>
                    <a:pt x="304" y="196"/>
                    <a:pt x="304" y="195"/>
                  </a:cubicBezTo>
                  <a:cubicBezTo>
                    <a:pt x="311" y="193"/>
                    <a:pt x="286" y="179"/>
                    <a:pt x="287" y="179"/>
                  </a:cubicBezTo>
                  <a:cubicBezTo>
                    <a:pt x="282" y="177"/>
                    <a:pt x="284" y="159"/>
                    <a:pt x="285" y="159"/>
                  </a:cubicBezTo>
                  <a:cubicBezTo>
                    <a:pt x="281" y="158"/>
                    <a:pt x="280" y="152"/>
                    <a:pt x="280" y="152"/>
                  </a:cubicBezTo>
                  <a:cubicBezTo>
                    <a:pt x="289" y="150"/>
                    <a:pt x="274" y="142"/>
                    <a:pt x="274" y="142"/>
                  </a:cubicBezTo>
                  <a:cubicBezTo>
                    <a:pt x="267" y="143"/>
                    <a:pt x="262" y="136"/>
                    <a:pt x="262" y="136"/>
                  </a:cubicBezTo>
                  <a:cubicBezTo>
                    <a:pt x="262" y="130"/>
                    <a:pt x="246" y="120"/>
                    <a:pt x="246" y="119"/>
                  </a:cubicBezTo>
                  <a:cubicBezTo>
                    <a:pt x="246" y="112"/>
                    <a:pt x="240" y="105"/>
                    <a:pt x="241" y="104"/>
                  </a:cubicBezTo>
                  <a:cubicBezTo>
                    <a:pt x="236" y="101"/>
                    <a:pt x="243" y="92"/>
                    <a:pt x="243" y="92"/>
                  </a:cubicBezTo>
                  <a:cubicBezTo>
                    <a:pt x="240" y="90"/>
                    <a:pt x="250" y="80"/>
                    <a:pt x="249" y="79"/>
                  </a:cubicBezTo>
                  <a:cubicBezTo>
                    <a:pt x="261" y="72"/>
                    <a:pt x="248" y="72"/>
                    <a:pt x="249" y="71"/>
                  </a:cubicBezTo>
                  <a:cubicBezTo>
                    <a:pt x="231" y="72"/>
                    <a:pt x="233" y="68"/>
                    <a:pt x="233" y="68"/>
                  </a:cubicBezTo>
                  <a:cubicBezTo>
                    <a:pt x="233" y="52"/>
                    <a:pt x="212" y="42"/>
                    <a:pt x="212" y="40"/>
                  </a:cubicBezTo>
                  <a:cubicBezTo>
                    <a:pt x="196" y="22"/>
                    <a:pt x="176" y="15"/>
                    <a:pt x="176" y="15"/>
                  </a:cubicBezTo>
                  <a:cubicBezTo>
                    <a:pt x="169" y="26"/>
                    <a:pt x="165" y="17"/>
                    <a:pt x="165" y="17"/>
                  </a:cubicBezTo>
                  <a:cubicBezTo>
                    <a:pt x="150" y="0"/>
                    <a:pt x="144" y="4"/>
                    <a:pt x="144" y="4"/>
                  </a:cubicBezTo>
                  <a:cubicBezTo>
                    <a:pt x="139" y="14"/>
                    <a:pt x="127" y="11"/>
                    <a:pt x="128" y="10"/>
                  </a:cubicBezTo>
                  <a:cubicBezTo>
                    <a:pt x="127" y="6"/>
                    <a:pt x="123" y="8"/>
                    <a:pt x="123" y="7"/>
                  </a:cubicBezTo>
                  <a:cubicBezTo>
                    <a:pt x="121" y="13"/>
                    <a:pt x="115" y="11"/>
                    <a:pt x="115" y="11"/>
                  </a:cubicBezTo>
                  <a:cubicBezTo>
                    <a:pt x="111" y="0"/>
                    <a:pt x="95" y="15"/>
                    <a:pt x="95" y="15"/>
                  </a:cubicBezTo>
                  <a:cubicBezTo>
                    <a:pt x="99" y="34"/>
                    <a:pt x="76" y="34"/>
                    <a:pt x="76" y="34"/>
                  </a:cubicBezTo>
                  <a:cubicBezTo>
                    <a:pt x="75" y="40"/>
                    <a:pt x="63" y="41"/>
                    <a:pt x="64" y="41"/>
                  </a:cubicBezTo>
                  <a:cubicBezTo>
                    <a:pt x="58" y="51"/>
                    <a:pt x="48" y="54"/>
                    <a:pt x="48" y="54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5"/>
                    <a:pt x="45" y="57"/>
                    <a:pt x="39" y="58"/>
                  </a:cubicBezTo>
                  <a:cubicBezTo>
                    <a:pt x="39" y="59"/>
                    <a:pt x="39" y="68"/>
                    <a:pt x="34" y="78"/>
                  </a:cubicBezTo>
                  <a:cubicBezTo>
                    <a:pt x="34" y="79"/>
                    <a:pt x="21" y="79"/>
                    <a:pt x="17" y="82"/>
                  </a:cubicBezTo>
                  <a:cubicBezTo>
                    <a:pt x="16" y="82"/>
                    <a:pt x="9" y="77"/>
                    <a:pt x="0" y="88"/>
                  </a:cubicBezTo>
                  <a:cubicBezTo>
                    <a:pt x="0" y="88"/>
                    <a:pt x="5" y="102"/>
                    <a:pt x="5" y="104"/>
                  </a:cubicBezTo>
                  <a:cubicBezTo>
                    <a:pt x="5" y="103"/>
                    <a:pt x="6" y="116"/>
                    <a:pt x="6" y="118"/>
                  </a:cubicBezTo>
                  <a:cubicBezTo>
                    <a:pt x="6" y="117"/>
                    <a:pt x="24" y="128"/>
                    <a:pt x="16" y="134"/>
                  </a:cubicBezTo>
                  <a:cubicBezTo>
                    <a:pt x="15" y="134"/>
                    <a:pt x="3" y="146"/>
                    <a:pt x="17" y="146"/>
                  </a:cubicBezTo>
                  <a:cubicBezTo>
                    <a:pt x="17" y="147"/>
                    <a:pt x="34" y="146"/>
                    <a:pt x="30" y="160"/>
                  </a:cubicBezTo>
                  <a:cubicBezTo>
                    <a:pt x="30" y="161"/>
                    <a:pt x="40" y="170"/>
                    <a:pt x="45" y="159"/>
                  </a:cubicBezTo>
                  <a:cubicBezTo>
                    <a:pt x="45" y="159"/>
                    <a:pt x="58" y="157"/>
                    <a:pt x="58" y="159"/>
                  </a:cubicBezTo>
                  <a:cubicBezTo>
                    <a:pt x="58" y="159"/>
                    <a:pt x="59" y="170"/>
                    <a:pt x="66" y="172"/>
                  </a:cubicBezTo>
                  <a:cubicBezTo>
                    <a:pt x="66" y="172"/>
                    <a:pt x="65" y="185"/>
                    <a:pt x="71" y="187"/>
                  </a:cubicBezTo>
                  <a:cubicBezTo>
                    <a:pt x="71" y="187"/>
                    <a:pt x="66" y="201"/>
                    <a:pt x="63" y="201"/>
                  </a:cubicBezTo>
                  <a:cubicBezTo>
                    <a:pt x="63" y="201"/>
                    <a:pt x="68" y="209"/>
                    <a:pt x="61" y="216"/>
                  </a:cubicBezTo>
                  <a:cubicBezTo>
                    <a:pt x="61" y="217"/>
                    <a:pt x="61" y="219"/>
                    <a:pt x="66" y="218"/>
                  </a:cubicBezTo>
                  <a:cubicBezTo>
                    <a:pt x="66" y="219"/>
                    <a:pt x="103" y="220"/>
                    <a:pt x="91" y="234"/>
                  </a:cubicBezTo>
                  <a:cubicBezTo>
                    <a:pt x="90" y="234"/>
                    <a:pt x="99" y="247"/>
                    <a:pt x="98" y="256"/>
                  </a:cubicBezTo>
                  <a:cubicBezTo>
                    <a:pt x="98" y="257"/>
                    <a:pt x="121" y="276"/>
                    <a:pt x="135" y="276"/>
                  </a:cubicBezTo>
                  <a:cubicBezTo>
                    <a:pt x="135" y="276"/>
                    <a:pt x="138" y="285"/>
                    <a:pt x="154" y="282"/>
                  </a:cubicBezTo>
                  <a:cubicBezTo>
                    <a:pt x="154" y="283"/>
                    <a:pt x="170" y="294"/>
                    <a:pt x="172" y="296"/>
                  </a:cubicBezTo>
                  <a:cubicBezTo>
                    <a:pt x="172" y="297"/>
                    <a:pt x="178" y="292"/>
                    <a:pt x="189" y="294"/>
                  </a:cubicBezTo>
                  <a:cubicBezTo>
                    <a:pt x="189" y="294"/>
                    <a:pt x="202" y="288"/>
                    <a:pt x="201" y="294"/>
                  </a:cubicBezTo>
                  <a:cubicBezTo>
                    <a:pt x="201" y="295"/>
                    <a:pt x="204" y="301"/>
                    <a:pt x="210" y="296"/>
                  </a:cubicBezTo>
                  <a:cubicBezTo>
                    <a:pt x="209" y="296"/>
                    <a:pt x="214" y="290"/>
                    <a:pt x="220" y="295"/>
                  </a:cubicBezTo>
                  <a:cubicBezTo>
                    <a:pt x="221" y="296"/>
                    <a:pt x="222" y="296"/>
                    <a:pt x="224" y="297"/>
                  </a:cubicBezTo>
                  <a:cubicBezTo>
                    <a:pt x="224" y="295"/>
                    <a:pt x="224" y="294"/>
                    <a:pt x="224" y="294"/>
                  </a:cubicBezTo>
                  <a:cubicBezTo>
                    <a:pt x="217" y="278"/>
                    <a:pt x="224" y="277"/>
                    <a:pt x="224" y="27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54" name="Vorarlberg">
              <a:extLst>
                <a:ext uri="{FF2B5EF4-FFF2-40B4-BE49-F238E27FC236}">
                  <a16:creationId xmlns:a16="http://schemas.microsoft.com/office/drawing/2014/main" id="{521B7753-DBEC-0AC6-3879-4FF3F3C259E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198124" y="4036572"/>
              <a:ext cx="732491" cy="1150772"/>
            </a:xfrm>
            <a:custGeom>
              <a:avLst/>
              <a:gdLst/>
              <a:ahLst/>
              <a:cxnLst>
                <a:cxn ang="0">
                  <a:pos x="228" y="409"/>
                </a:cxn>
                <a:cxn ang="0">
                  <a:pos x="240" y="384"/>
                </a:cxn>
                <a:cxn ang="0">
                  <a:pos x="250" y="357"/>
                </a:cxn>
                <a:cxn ang="0">
                  <a:pos x="249" y="322"/>
                </a:cxn>
                <a:cxn ang="0">
                  <a:pos x="265" y="288"/>
                </a:cxn>
                <a:cxn ang="0">
                  <a:pos x="273" y="277"/>
                </a:cxn>
                <a:cxn ang="0">
                  <a:pos x="271" y="243"/>
                </a:cxn>
                <a:cxn ang="0">
                  <a:pos x="281" y="211"/>
                </a:cxn>
                <a:cxn ang="0">
                  <a:pos x="265" y="200"/>
                </a:cxn>
                <a:cxn ang="0">
                  <a:pos x="274" y="169"/>
                </a:cxn>
                <a:cxn ang="0">
                  <a:pos x="281" y="138"/>
                </a:cxn>
                <a:cxn ang="0">
                  <a:pos x="250" y="143"/>
                </a:cxn>
                <a:cxn ang="0">
                  <a:pos x="223" y="118"/>
                </a:cxn>
                <a:cxn ang="0">
                  <a:pos x="228" y="93"/>
                </a:cxn>
                <a:cxn ang="0">
                  <a:pos x="201" y="76"/>
                </a:cxn>
                <a:cxn ang="0">
                  <a:pos x="187" y="54"/>
                </a:cxn>
                <a:cxn ang="0">
                  <a:pos x="152" y="45"/>
                </a:cxn>
                <a:cxn ang="0">
                  <a:pos x="128" y="9"/>
                </a:cxn>
                <a:cxn ang="0">
                  <a:pos x="90" y="42"/>
                </a:cxn>
                <a:cxn ang="0">
                  <a:pos x="38" y="74"/>
                </a:cxn>
                <a:cxn ang="0">
                  <a:pos x="62" y="83"/>
                </a:cxn>
                <a:cxn ang="0">
                  <a:pos x="68" y="121"/>
                </a:cxn>
                <a:cxn ang="0">
                  <a:pos x="51" y="137"/>
                </a:cxn>
                <a:cxn ang="0">
                  <a:pos x="19" y="180"/>
                </a:cxn>
                <a:cxn ang="0">
                  <a:pos x="21" y="209"/>
                </a:cxn>
                <a:cxn ang="0">
                  <a:pos x="25" y="235"/>
                </a:cxn>
                <a:cxn ang="0">
                  <a:pos x="40" y="261"/>
                </a:cxn>
                <a:cxn ang="0">
                  <a:pos x="46" y="291"/>
                </a:cxn>
                <a:cxn ang="0">
                  <a:pos x="40" y="318"/>
                </a:cxn>
                <a:cxn ang="0">
                  <a:pos x="61" y="314"/>
                </a:cxn>
                <a:cxn ang="0">
                  <a:pos x="82" y="324"/>
                </a:cxn>
                <a:cxn ang="0">
                  <a:pos x="102" y="327"/>
                </a:cxn>
                <a:cxn ang="0">
                  <a:pos x="137" y="345"/>
                </a:cxn>
                <a:cxn ang="0">
                  <a:pos x="137" y="370"/>
                </a:cxn>
                <a:cxn ang="0">
                  <a:pos x="160" y="404"/>
                </a:cxn>
                <a:cxn ang="0">
                  <a:pos x="172" y="404"/>
                </a:cxn>
                <a:cxn ang="0">
                  <a:pos x="179" y="408"/>
                </a:cxn>
                <a:cxn ang="0">
                  <a:pos x="205" y="427"/>
                </a:cxn>
                <a:cxn ang="0">
                  <a:pos x="231" y="444"/>
                </a:cxn>
                <a:cxn ang="0">
                  <a:pos x="241" y="443"/>
                </a:cxn>
              </a:cxnLst>
              <a:rect l="0" t="0" r="r" b="b"/>
              <a:pathLst>
                <a:path w="291" h="455">
                  <a:moveTo>
                    <a:pt x="239" y="430"/>
                  </a:moveTo>
                  <a:cubicBezTo>
                    <a:pt x="228" y="426"/>
                    <a:pt x="228" y="410"/>
                    <a:pt x="228" y="409"/>
                  </a:cubicBezTo>
                  <a:cubicBezTo>
                    <a:pt x="223" y="406"/>
                    <a:pt x="226" y="396"/>
                    <a:pt x="226" y="396"/>
                  </a:cubicBezTo>
                  <a:cubicBezTo>
                    <a:pt x="234" y="396"/>
                    <a:pt x="240" y="385"/>
                    <a:pt x="240" y="384"/>
                  </a:cubicBezTo>
                  <a:cubicBezTo>
                    <a:pt x="238" y="372"/>
                    <a:pt x="248" y="367"/>
                    <a:pt x="248" y="367"/>
                  </a:cubicBezTo>
                  <a:cubicBezTo>
                    <a:pt x="248" y="367"/>
                    <a:pt x="250" y="358"/>
                    <a:pt x="250" y="357"/>
                  </a:cubicBezTo>
                  <a:cubicBezTo>
                    <a:pt x="235" y="350"/>
                    <a:pt x="239" y="341"/>
                    <a:pt x="239" y="340"/>
                  </a:cubicBezTo>
                  <a:cubicBezTo>
                    <a:pt x="256" y="336"/>
                    <a:pt x="249" y="323"/>
                    <a:pt x="249" y="322"/>
                  </a:cubicBezTo>
                  <a:cubicBezTo>
                    <a:pt x="241" y="321"/>
                    <a:pt x="244" y="312"/>
                    <a:pt x="244" y="311"/>
                  </a:cubicBezTo>
                  <a:cubicBezTo>
                    <a:pt x="251" y="288"/>
                    <a:pt x="264" y="288"/>
                    <a:pt x="265" y="288"/>
                  </a:cubicBezTo>
                  <a:cubicBezTo>
                    <a:pt x="264" y="280"/>
                    <a:pt x="275" y="282"/>
                    <a:pt x="275" y="282"/>
                  </a:cubicBezTo>
                  <a:cubicBezTo>
                    <a:pt x="275" y="282"/>
                    <a:pt x="274" y="278"/>
                    <a:pt x="273" y="277"/>
                  </a:cubicBezTo>
                  <a:cubicBezTo>
                    <a:pt x="285" y="274"/>
                    <a:pt x="275" y="265"/>
                    <a:pt x="275" y="264"/>
                  </a:cubicBezTo>
                  <a:cubicBezTo>
                    <a:pt x="275" y="257"/>
                    <a:pt x="271" y="243"/>
                    <a:pt x="271" y="243"/>
                  </a:cubicBezTo>
                  <a:cubicBezTo>
                    <a:pt x="280" y="241"/>
                    <a:pt x="277" y="229"/>
                    <a:pt x="278" y="228"/>
                  </a:cubicBezTo>
                  <a:cubicBezTo>
                    <a:pt x="268" y="221"/>
                    <a:pt x="281" y="211"/>
                    <a:pt x="281" y="211"/>
                  </a:cubicBezTo>
                  <a:cubicBezTo>
                    <a:pt x="265" y="209"/>
                    <a:pt x="265" y="201"/>
                    <a:pt x="265" y="201"/>
                  </a:cubicBezTo>
                  <a:cubicBezTo>
                    <a:pt x="265" y="200"/>
                    <a:pt x="265" y="200"/>
                    <a:pt x="265" y="200"/>
                  </a:cubicBezTo>
                  <a:cubicBezTo>
                    <a:pt x="264" y="197"/>
                    <a:pt x="260" y="190"/>
                    <a:pt x="268" y="187"/>
                  </a:cubicBezTo>
                  <a:cubicBezTo>
                    <a:pt x="277" y="184"/>
                    <a:pt x="284" y="177"/>
                    <a:pt x="274" y="169"/>
                  </a:cubicBezTo>
                  <a:cubicBezTo>
                    <a:pt x="273" y="170"/>
                    <a:pt x="284" y="142"/>
                    <a:pt x="289" y="145"/>
                  </a:cubicBezTo>
                  <a:cubicBezTo>
                    <a:pt x="289" y="145"/>
                    <a:pt x="291" y="129"/>
                    <a:pt x="281" y="138"/>
                  </a:cubicBezTo>
                  <a:cubicBezTo>
                    <a:pt x="281" y="138"/>
                    <a:pt x="265" y="126"/>
                    <a:pt x="263" y="142"/>
                  </a:cubicBezTo>
                  <a:cubicBezTo>
                    <a:pt x="262" y="143"/>
                    <a:pt x="255" y="146"/>
                    <a:pt x="250" y="143"/>
                  </a:cubicBezTo>
                  <a:cubicBezTo>
                    <a:pt x="249" y="143"/>
                    <a:pt x="244" y="138"/>
                    <a:pt x="235" y="151"/>
                  </a:cubicBezTo>
                  <a:cubicBezTo>
                    <a:pt x="235" y="151"/>
                    <a:pt x="232" y="120"/>
                    <a:pt x="223" y="118"/>
                  </a:cubicBezTo>
                  <a:cubicBezTo>
                    <a:pt x="223" y="118"/>
                    <a:pt x="246" y="110"/>
                    <a:pt x="234" y="102"/>
                  </a:cubicBezTo>
                  <a:cubicBezTo>
                    <a:pt x="234" y="102"/>
                    <a:pt x="239" y="90"/>
                    <a:pt x="228" y="93"/>
                  </a:cubicBezTo>
                  <a:cubicBezTo>
                    <a:pt x="228" y="93"/>
                    <a:pt x="221" y="85"/>
                    <a:pt x="218" y="84"/>
                  </a:cubicBezTo>
                  <a:cubicBezTo>
                    <a:pt x="218" y="83"/>
                    <a:pt x="226" y="66"/>
                    <a:pt x="201" y="76"/>
                  </a:cubicBezTo>
                  <a:cubicBezTo>
                    <a:pt x="201" y="77"/>
                    <a:pt x="194" y="70"/>
                    <a:pt x="196" y="66"/>
                  </a:cubicBezTo>
                  <a:cubicBezTo>
                    <a:pt x="198" y="61"/>
                    <a:pt x="191" y="58"/>
                    <a:pt x="187" y="54"/>
                  </a:cubicBezTo>
                  <a:cubicBezTo>
                    <a:pt x="187" y="54"/>
                    <a:pt x="191" y="37"/>
                    <a:pt x="172" y="46"/>
                  </a:cubicBezTo>
                  <a:cubicBezTo>
                    <a:pt x="172" y="46"/>
                    <a:pt x="153" y="26"/>
                    <a:pt x="152" y="45"/>
                  </a:cubicBezTo>
                  <a:cubicBezTo>
                    <a:pt x="152" y="45"/>
                    <a:pt x="137" y="36"/>
                    <a:pt x="130" y="35"/>
                  </a:cubicBezTo>
                  <a:cubicBezTo>
                    <a:pt x="130" y="35"/>
                    <a:pt x="136" y="9"/>
                    <a:pt x="128" y="9"/>
                  </a:cubicBezTo>
                  <a:cubicBezTo>
                    <a:pt x="122" y="7"/>
                    <a:pt x="109" y="0"/>
                    <a:pt x="98" y="36"/>
                  </a:cubicBezTo>
                  <a:cubicBezTo>
                    <a:pt x="96" y="42"/>
                    <a:pt x="95" y="40"/>
                    <a:pt x="90" y="42"/>
                  </a:cubicBezTo>
                  <a:cubicBezTo>
                    <a:pt x="85" y="43"/>
                    <a:pt x="31" y="56"/>
                    <a:pt x="29" y="56"/>
                  </a:cubicBezTo>
                  <a:cubicBezTo>
                    <a:pt x="27" y="56"/>
                    <a:pt x="42" y="70"/>
                    <a:pt x="38" y="74"/>
                  </a:cubicBezTo>
                  <a:cubicBezTo>
                    <a:pt x="38" y="74"/>
                    <a:pt x="41" y="78"/>
                    <a:pt x="44" y="75"/>
                  </a:cubicBezTo>
                  <a:cubicBezTo>
                    <a:pt x="44" y="76"/>
                    <a:pt x="50" y="87"/>
                    <a:pt x="62" y="83"/>
                  </a:cubicBezTo>
                  <a:cubicBezTo>
                    <a:pt x="60" y="83"/>
                    <a:pt x="73" y="89"/>
                    <a:pt x="60" y="92"/>
                  </a:cubicBezTo>
                  <a:cubicBezTo>
                    <a:pt x="59" y="93"/>
                    <a:pt x="56" y="111"/>
                    <a:pt x="68" y="121"/>
                  </a:cubicBezTo>
                  <a:cubicBezTo>
                    <a:pt x="68" y="122"/>
                    <a:pt x="72" y="131"/>
                    <a:pt x="63" y="133"/>
                  </a:cubicBezTo>
                  <a:cubicBezTo>
                    <a:pt x="63" y="134"/>
                    <a:pt x="52" y="137"/>
                    <a:pt x="51" y="137"/>
                  </a:cubicBezTo>
                  <a:cubicBezTo>
                    <a:pt x="49" y="136"/>
                    <a:pt x="35" y="146"/>
                    <a:pt x="33" y="164"/>
                  </a:cubicBezTo>
                  <a:cubicBezTo>
                    <a:pt x="33" y="165"/>
                    <a:pt x="16" y="176"/>
                    <a:pt x="19" y="180"/>
                  </a:cubicBezTo>
                  <a:cubicBezTo>
                    <a:pt x="19" y="180"/>
                    <a:pt x="0" y="193"/>
                    <a:pt x="22" y="202"/>
                  </a:cubicBezTo>
                  <a:cubicBezTo>
                    <a:pt x="22" y="202"/>
                    <a:pt x="24" y="207"/>
                    <a:pt x="21" y="209"/>
                  </a:cubicBezTo>
                  <a:cubicBezTo>
                    <a:pt x="19" y="211"/>
                    <a:pt x="17" y="221"/>
                    <a:pt x="26" y="224"/>
                  </a:cubicBezTo>
                  <a:cubicBezTo>
                    <a:pt x="26" y="225"/>
                    <a:pt x="31" y="230"/>
                    <a:pt x="25" y="235"/>
                  </a:cubicBezTo>
                  <a:cubicBezTo>
                    <a:pt x="25" y="236"/>
                    <a:pt x="21" y="247"/>
                    <a:pt x="29" y="251"/>
                  </a:cubicBezTo>
                  <a:cubicBezTo>
                    <a:pt x="29" y="252"/>
                    <a:pt x="37" y="265"/>
                    <a:pt x="40" y="261"/>
                  </a:cubicBezTo>
                  <a:cubicBezTo>
                    <a:pt x="40" y="262"/>
                    <a:pt x="42" y="274"/>
                    <a:pt x="46" y="274"/>
                  </a:cubicBezTo>
                  <a:cubicBezTo>
                    <a:pt x="45" y="275"/>
                    <a:pt x="36" y="285"/>
                    <a:pt x="46" y="291"/>
                  </a:cubicBezTo>
                  <a:cubicBezTo>
                    <a:pt x="46" y="292"/>
                    <a:pt x="44" y="299"/>
                    <a:pt x="39" y="301"/>
                  </a:cubicBezTo>
                  <a:cubicBezTo>
                    <a:pt x="39" y="301"/>
                    <a:pt x="31" y="312"/>
                    <a:pt x="40" y="318"/>
                  </a:cubicBezTo>
                  <a:cubicBezTo>
                    <a:pt x="40" y="318"/>
                    <a:pt x="47" y="319"/>
                    <a:pt x="49" y="314"/>
                  </a:cubicBezTo>
                  <a:cubicBezTo>
                    <a:pt x="49" y="315"/>
                    <a:pt x="55" y="312"/>
                    <a:pt x="61" y="314"/>
                  </a:cubicBezTo>
                  <a:cubicBezTo>
                    <a:pt x="61" y="314"/>
                    <a:pt x="67" y="319"/>
                    <a:pt x="73" y="319"/>
                  </a:cubicBezTo>
                  <a:cubicBezTo>
                    <a:pt x="73" y="319"/>
                    <a:pt x="75" y="326"/>
                    <a:pt x="82" y="324"/>
                  </a:cubicBezTo>
                  <a:cubicBezTo>
                    <a:pt x="83" y="324"/>
                    <a:pt x="88" y="323"/>
                    <a:pt x="89" y="327"/>
                  </a:cubicBezTo>
                  <a:cubicBezTo>
                    <a:pt x="89" y="328"/>
                    <a:pt x="101" y="326"/>
                    <a:pt x="102" y="327"/>
                  </a:cubicBezTo>
                  <a:cubicBezTo>
                    <a:pt x="103" y="328"/>
                    <a:pt x="128" y="354"/>
                    <a:pt x="133" y="338"/>
                  </a:cubicBezTo>
                  <a:cubicBezTo>
                    <a:pt x="133" y="339"/>
                    <a:pt x="147" y="340"/>
                    <a:pt x="137" y="345"/>
                  </a:cubicBezTo>
                  <a:cubicBezTo>
                    <a:pt x="137" y="346"/>
                    <a:pt x="137" y="350"/>
                    <a:pt x="144" y="354"/>
                  </a:cubicBezTo>
                  <a:cubicBezTo>
                    <a:pt x="144" y="354"/>
                    <a:pt x="138" y="368"/>
                    <a:pt x="137" y="370"/>
                  </a:cubicBezTo>
                  <a:cubicBezTo>
                    <a:pt x="136" y="370"/>
                    <a:pt x="137" y="390"/>
                    <a:pt x="140" y="390"/>
                  </a:cubicBezTo>
                  <a:cubicBezTo>
                    <a:pt x="140" y="391"/>
                    <a:pt x="161" y="401"/>
                    <a:pt x="160" y="404"/>
                  </a:cubicBezTo>
                  <a:cubicBezTo>
                    <a:pt x="160" y="404"/>
                    <a:pt x="166" y="404"/>
                    <a:pt x="167" y="402"/>
                  </a:cubicBezTo>
                  <a:cubicBezTo>
                    <a:pt x="167" y="402"/>
                    <a:pt x="168" y="399"/>
                    <a:pt x="172" y="404"/>
                  </a:cubicBezTo>
                  <a:cubicBezTo>
                    <a:pt x="172" y="404"/>
                    <a:pt x="174" y="403"/>
                    <a:pt x="174" y="403"/>
                  </a:cubicBezTo>
                  <a:cubicBezTo>
                    <a:pt x="174" y="403"/>
                    <a:pt x="180" y="401"/>
                    <a:pt x="179" y="408"/>
                  </a:cubicBezTo>
                  <a:cubicBezTo>
                    <a:pt x="179" y="408"/>
                    <a:pt x="181" y="414"/>
                    <a:pt x="193" y="412"/>
                  </a:cubicBezTo>
                  <a:cubicBezTo>
                    <a:pt x="193" y="412"/>
                    <a:pt x="202" y="426"/>
                    <a:pt x="205" y="427"/>
                  </a:cubicBezTo>
                  <a:cubicBezTo>
                    <a:pt x="205" y="427"/>
                    <a:pt x="202" y="441"/>
                    <a:pt x="219" y="436"/>
                  </a:cubicBezTo>
                  <a:cubicBezTo>
                    <a:pt x="218" y="436"/>
                    <a:pt x="227" y="455"/>
                    <a:pt x="231" y="444"/>
                  </a:cubicBezTo>
                  <a:cubicBezTo>
                    <a:pt x="231" y="444"/>
                    <a:pt x="236" y="444"/>
                    <a:pt x="241" y="444"/>
                  </a:cubicBezTo>
                  <a:cubicBezTo>
                    <a:pt x="241" y="443"/>
                    <a:pt x="241" y="443"/>
                    <a:pt x="241" y="443"/>
                  </a:cubicBezTo>
                  <a:cubicBezTo>
                    <a:pt x="240" y="442"/>
                    <a:pt x="240" y="430"/>
                    <a:pt x="239" y="43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55" name="Steiermark">
              <a:extLst>
                <a:ext uri="{FF2B5EF4-FFF2-40B4-BE49-F238E27FC236}">
                  <a16:creationId xmlns:a16="http://schemas.microsoft.com/office/drawing/2014/main" id="{B808771D-F3BA-C749-3A46-965827BA0DD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212094" y="3755752"/>
              <a:ext cx="2586301" cy="1818456"/>
            </a:xfrm>
            <a:custGeom>
              <a:avLst/>
              <a:gdLst/>
              <a:ahLst/>
              <a:cxnLst>
                <a:cxn ang="0">
                  <a:pos x="1009" y="400"/>
                </a:cxn>
                <a:cxn ang="0">
                  <a:pos x="987" y="304"/>
                </a:cxn>
                <a:cxn ang="0">
                  <a:pos x="984" y="251"/>
                </a:cxn>
                <a:cxn ang="0">
                  <a:pos x="996" y="238"/>
                </a:cxn>
                <a:cxn ang="0">
                  <a:pos x="1011" y="207"/>
                </a:cxn>
                <a:cxn ang="0">
                  <a:pos x="990" y="183"/>
                </a:cxn>
                <a:cxn ang="0">
                  <a:pos x="919" y="163"/>
                </a:cxn>
                <a:cxn ang="0">
                  <a:pos x="900" y="121"/>
                </a:cxn>
                <a:cxn ang="0">
                  <a:pos x="842" y="66"/>
                </a:cxn>
                <a:cxn ang="0">
                  <a:pos x="763" y="48"/>
                </a:cxn>
                <a:cxn ang="0">
                  <a:pos x="690" y="6"/>
                </a:cxn>
                <a:cxn ang="0">
                  <a:pos x="614" y="45"/>
                </a:cxn>
                <a:cxn ang="0">
                  <a:pos x="515" y="73"/>
                </a:cxn>
                <a:cxn ang="0">
                  <a:pos x="439" y="51"/>
                </a:cxn>
                <a:cxn ang="0">
                  <a:pos x="376" y="84"/>
                </a:cxn>
                <a:cxn ang="0">
                  <a:pos x="326" y="118"/>
                </a:cxn>
                <a:cxn ang="0">
                  <a:pos x="250" y="117"/>
                </a:cxn>
                <a:cxn ang="0">
                  <a:pos x="178" y="90"/>
                </a:cxn>
                <a:cxn ang="0">
                  <a:pos x="94" y="77"/>
                </a:cxn>
                <a:cxn ang="0">
                  <a:pos x="58" y="106"/>
                </a:cxn>
                <a:cxn ang="0">
                  <a:pos x="79" y="191"/>
                </a:cxn>
                <a:cxn ang="0">
                  <a:pos x="8" y="219"/>
                </a:cxn>
                <a:cxn ang="0">
                  <a:pos x="6" y="239"/>
                </a:cxn>
                <a:cxn ang="0">
                  <a:pos x="15" y="313"/>
                </a:cxn>
                <a:cxn ang="0">
                  <a:pos x="54" y="343"/>
                </a:cxn>
                <a:cxn ang="0">
                  <a:pos x="104" y="334"/>
                </a:cxn>
                <a:cxn ang="0">
                  <a:pos x="132" y="385"/>
                </a:cxn>
                <a:cxn ang="0">
                  <a:pos x="163" y="419"/>
                </a:cxn>
                <a:cxn ang="0">
                  <a:pos x="134" y="457"/>
                </a:cxn>
                <a:cxn ang="0">
                  <a:pos x="92" y="524"/>
                </a:cxn>
                <a:cxn ang="0">
                  <a:pos x="148" y="526"/>
                </a:cxn>
                <a:cxn ang="0">
                  <a:pos x="198" y="487"/>
                </a:cxn>
                <a:cxn ang="0">
                  <a:pos x="263" y="468"/>
                </a:cxn>
                <a:cxn ang="0">
                  <a:pos x="326" y="498"/>
                </a:cxn>
                <a:cxn ang="0">
                  <a:pos x="375" y="477"/>
                </a:cxn>
                <a:cxn ang="0">
                  <a:pos x="494" y="465"/>
                </a:cxn>
                <a:cxn ang="0">
                  <a:pos x="583" y="538"/>
                </a:cxn>
                <a:cxn ang="0">
                  <a:pos x="584" y="618"/>
                </a:cxn>
                <a:cxn ang="0">
                  <a:pos x="593" y="678"/>
                </a:cxn>
                <a:cxn ang="0">
                  <a:pos x="567" y="717"/>
                </a:cxn>
                <a:cxn ang="0">
                  <a:pos x="632" y="684"/>
                </a:cxn>
                <a:cxn ang="0">
                  <a:pos x="724" y="686"/>
                </a:cxn>
                <a:cxn ang="0">
                  <a:pos x="768" y="703"/>
                </a:cxn>
                <a:cxn ang="0">
                  <a:pos x="821" y="664"/>
                </a:cxn>
                <a:cxn ang="0">
                  <a:pos x="868" y="653"/>
                </a:cxn>
                <a:cxn ang="0">
                  <a:pos x="990" y="672"/>
                </a:cxn>
                <a:cxn ang="0">
                  <a:pos x="969" y="586"/>
                </a:cxn>
                <a:cxn ang="0">
                  <a:pos x="974" y="558"/>
                </a:cxn>
                <a:cxn ang="0">
                  <a:pos x="994" y="521"/>
                </a:cxn>
                <a:cxn ang="0">
                  <a:pos x="1025" y="476"/>
                </a:cxn>
              </a:cxnLst>
              <a:rect l="0" t="0" r="r" b="b"/>
              <a:pathLst>
                <a:path w="1028" h="717">
                  <a:moveTo>
                    <a:pt x="1014" y="450"/>
                  </a:moveTo>
                  <a:cubicBezTo>
                    <a:pt x="1015" y="449"/>
                    <a:pt x="1001" y="431"/>
                    <a:pt x="1001" y="431"/>
                  </a:cubicBezTo>
                  <a:cubicBezTo>
                    <a:pt x="999" y="430"/>
                    <a:pt x="1003" y="411"/>
                    <a:pt x="1003" y="411"/>
                  </a:cubicBezTo>
                  <a:cubicBezTo>
                    <a:pt x="1006" y="411"/>
                    <a:pt x="1009" y="401"/>
                    <a:pt x="1009" y="400"/>
                  </a:cubicBezTo>
                  <a:cubicBezTo>
                    <a:pt x="1011" y="392"/>
                    <a:pt x="1007" y="379"/>
                    <a:pt x="1007" y="378"/>
                  </a:cubicBezTo>
                  <a:cubicBezTo>
                    <a:pt x="1009" y="375"/>
                    <a:pt x="995" y="343"/>
                    <a:pt x="995" y="342"/>
                  </a:cubicBezTo>
                  <a:cubicBezTo>
                    <a:pt x="998" y="341"/>
                    <a:pt x="995" y="328"/>
                    <a:pt x="995" y="328"/>
                  </a:cubicBezTo>
                  <a:cubicBezTo>
                    <a:pt x="996" y="325"/>
                    <a:pt x="987" y="305"/>
                    <a:pt x="987" y="304"/>
                  </a:cubicBezTo>
                  <a:cubicBezTo>
                    <a:pt x="988" y="301"/>
                    <a:pt x="978" y="281"/>
                    <a:pt x="978" y="281"/>
                  </a:cubicBezTo>
                  <a:cubicBezTo>
                    <a:pt x="978" y="275"/>
                    <a:pt x="971" y="268"/>
                    <a:pt x="969" y="263"/>
                  </a:cubicBezTo>
                  <a:cubicBezTo>
                    <a:pt x="967" y="259"/>
                    <a:pt x="972" y="260"/>
                    <a:pt x="972" y="256"/>
                  </a:cubicBezTo>
                  <a:cubicBezTo>
                    <a:pt x="972" y="252"/>
                    <a:pt x="984" y="252"/>
                    <a:pt x="984" y="251"/>
                  </a:cubicBezTo>
                  <a:cubicBezTo>
                    <a:pt x="984" y="250"/>
                    <a:pt x="984" y="245"/>
                    <a:pt x="988" y="242"/>
                  </a:cubicBezTo>
                  <a:cubicBezTo>
                    <a:pt x="991" y="239"/>
                    <a:pt x="991" y="242"/>
                    <a:pt x="994" y="245"/>
                  </a:cubicBezTo>
                  <a:cubicBezTo>
                    <a:pt x="997" y="248"/>
                    <a:pt x="999" y="246"/>
                    <a:pt x="1001" y="244"/>
                  </a:cubicBezTo>
                  <a:cubicBezTo>
                    <a:pt x="1003" y="241"/>
                    <a:pt x="996" y="238"/>
                    <a:pt x="996" y="238"/>
                  </a:cubicBezTo>
                  <a:cubicBezTo>
                    <a:pt x="997" y="235"/>
                    <a:pt x="1008" y="232"/>
                    <a:pt x="1008" y="232"/>
                  </a:cubicBezTo>
                  <a:cubicBezTo>
                    <a:pt x="1008" y="232"/>
                    <a:pt x="1026" y="228"/>
                    <a:pt x="1026" y="228"/>
                  </a:cubicBezTo>
                  <a:cubicBezTo>
                    <a:pt x="1022" y="226"/>
                    <a:pt x="1014" y="217"/>
                    <a:pt x="1014" y="217"/>
                  </a:cubicBezTo>
                  <a:cubicBezTo>
                    <a:pt x="1014" y="217"/>
                    <a:pt x="1011" y="207"/>
                    <a:pt x="1011" y="207"/>
                  </a:cubicBezTo>
                  <a:cubicBezTo>
                    <a:pt x="1011" y="199"/>
                    <a:pt x="1005" y="199"/>
                    <a:pt x="1005" y="199"/>
                  </a:cubicBezTo>
                  <a:cubicBezTo>
                    <a:pt x="1005" y="199"/>
                    <a:pt x="1005" y="193"/>
                    <a:pt x="1004" y="187"/>
                  </a:cubicBezTo>
                  <a:cubicBezTo>
                    <a:pt x="1004" y="182"/>
                    <a:pt x="1000" y="173"/>
                    <a:pt x="998" y="171"/>
                  </a:cubicBezTo>
                  <a:cubicBezTo>
                    <a:pt x="997" y="170"/>
                    <a:pt x="989" y="183"/>
                    <a:pt x="990" y="183"/>
                  </a:cubicBezTo>
                  <a:cubicBezTo>
                    <a:pt x="985" y="179"/>
                    <a:pt x="983" y="193"/>
                    <a:pt x="981" y="193"/>
                  </a:cubicBezTo>
                  <a:cubicBezTo>
                    <a:pt x="978" y="193"/>
                    <a:pt x="969" y="179"/>
                    <a:pt x="969" y="179"/>
                  </a:cubicBezTo>
                  <a:cubicBezTo>
                    <a:pt x="968" y="171"/>
                    <a:pt x="937" y="174"/>
                    <a:pt x="938" y="173"/>
                  </a:cubicBezTo>
                  <a:cubicBezTo>
                    <a:pt x="926" y="173"/>
                    <a:pt x="919" y="163"/>
                    <a:pt x="919" y="163"/>
                  </a:cubicBezTo>
                  <a:cubicBezTo>
                    <a:pt x="920" y="149"/>
                    <a:pt x="916" y="148"/>
                    <a:pt x="916" y="148"/>
                  </a:cubicBezTo>
                  <a:cubicBezTo>
                    <a:pt x="907" y="140"/>
                    <a:pt x="902" y="148"/>
                    <a:pt x="902" y="148"/>
                  </a:cubicBezTo>
                  <a:cubicBezTo>
                    <a:pt x="895" y="150"/>
                    <a:pt x="894" y="137"/>
                    <a:pt x="895" y="136"/>
                  </a:cubicBezTo>
                  <a:cubicBezTo>
                    <a:pt x="897" y="134"/>
                    <a:pt x="899" y="121"/>
                    <a:pt x="900" y="121"/>
                  </a:cubicBezTo>
                  <a:cubicBezTo>
                    <a:pt x="888" y="120"/>
                    <a:pt x="888" y="112"/>
                    <a:pt x="888" y="112"/>
                  </a:cubicBezTo>
                  <a:cubicBezTo>
                    <a:pt x="870" y="102"/>
                    <a:pt x="858" y="113"/>
                    <a:pt x="857" y="113"/>
                  </a:cubicBezTo>
                  <a:cubicBezTo>
                    <a:pt x="855" y="105"/>
                    <a:pt x="849" y="105"/>
                    <a:pt x="849" y="105"/>
                  </a:cubicBezTo>
                  <a:cubicBezTo>
                    <a:pt x="849" y="105"/>
                    <a:pt x="842" y="66"/>
                    <a:pt x="842" y="66"/>
                  </a:cubicBezTo>
                  <a:cubicBezTo>
                    <a:pt x="835" y="60"/>
                    <a:pt x="829" y="74"/>
                    <a:pt x="829" y="73"/>
                  </a:cubicBezTo>
                  <a:cubicBezTo>
                    <a:pt x="828" y="64"/>
                    <a:pt x="811" y="66"/>
                    <a:pt x="811" y="65"/>
                  </a:cubicBezTo>
                  <a:cubicBezTo>
                    <a:pt x="812" y="64"/>
                    <a:pt x="803" y="47"/>
                    <a:pt x="803" y="47"/>
                  </a:cubicBezTo>
                  <a:cubicBezTo>
                    <a:pt x="801" y="44"/>
                    <a:pt x="763" y="49"/>
                    <a:pt x="763" y="48"/>
                  </a:cubicBezTo>
                  <a:cubicBezTo>
                    <a:pt x="769" y="26"/>
                    <a:pt x="739" y="35"/>
                    <a:pt x="738" y="35"/>
                  </a:cubicBezTo>
                  <a:cubicBezTo>
                    <a:pt x="736" y="21"/>
                    <a:pt x="720" y="27"/>
                    <a:pt x="720" y="26"/>
                  </a:cubicBezTo>
                  <a:cubicBezTo>
                    <a:pt x="720" y="11"/>
                    <a:pt x="719" y="11"/>
                    <a:pt x="709" y="6"/>
                  </a:cubicBezTo>
                  <a:cubicBezTo>
                    <a:pt x="699" y="0"/>
                    <a:pt x="690" y="6"/>
                    <a:pt x="690" y="6"/>
                  </a:cubicBezTo>
                  <a:cubicBezTo>
                    <a:pt x="686" y="6"/>
                    <a:pt x="678" y="8"/>
                    <a:pt x="677" y="8"/>
                  </a:cubicBezTo>
                  <a:cubicBezTo>
                    <a:pt x="680" y="30"/>
                    <a:pt x="659" y="23"/>
                    <a:pt x="658" y="23"/>
                  </a:cubicBezTo>
                  <a:cubicBezTo>
                    <a:pt x="639" y="14"/>
                    <a:pt x="641" y="47"/>
                    <a:pt x="640" y="46"/>
                  </a:cubicBezTo>
                  <a:cubicBezTo>
                    <a:pt x="637" y="48"/>
                    <a:pt x="614" y="45"/>
                    <a:pt x="614" y="45"/>
                  </a:cubicBezTo>
                  <a:cubicBezTo>
                    <a:pt x="622" y="54"/>
                    <a:pt x="585" y="57"/>
                    <a:pt x="585" y="57"/>
                  </a:cubicBezTo>
                  <a:cubicBezTo>
                    <a:pt x="577" y="40"/>
                    <a:pt x="559" y="59"/>
                    <a:pt x="558" y="58"/>
                  </a:cubicBezTo>
                  <a:cubicBezTo>
                    <a:pt x="552" y="49"/>
                    <a:pt x="539" y="68"/>
                    <a:pt x="534" y="72"/>
                  </a:cubicBezTo>
                  <a:cubicBezTo>
                    <a:pt x="530" y="75"/>
                    <a:pt x="515" y="74"/>
                    <a:pt x="515" y="73"/>
                  </a:cubicBezTo>
                  <a:cubicBezTo>
                    <a:pt x="510" y="49"/>
                    <a:pt x="500" y="62"/>
                    <a:pt x="500" y="62"/>
                  </a:cubicBezTo>
                  <a:cubicBezTo>
                    <a:pt x="496" y="53"/>
                    <a:pt x="492" y="59"/>
                    <a:pt x="477" y="64"/>
                  </a:cubicBezTo>
                  <a:cubicBezTo>
                    <a:pt x="463" y="68"/>
                    <a:pt x="455" y="50"/>
                    <a:pt x="454" y="48"/>
                  </a:cubicBezTo>
                  <a:cubicBezTo>
                    <a:pt x="451" y="46"/>
                    <a:pt x="441" y="44"/>
                    <a:pt x="439" y="51"/>
                  </a:cubicBezTo>
                  <a:cubicBezTo>
                    <a:pt x="438" y="53"/>
                    <a:pt x="424" y="64"/>
                    <a:pt x="422" y="67"/>
                  </a:cubicBezTo>
                  <a:cubicBezTo>
                    <a:pt x="421" y="68"/>
                    <a:pt x="407" y="63"/>
                    <a:pt x="398" y="72"/>
                  </a:cubicBezTo>
                  <a:cubicBezTo>
                    <a:pt x="398" y="73"/>
                    <a:pt x="384" y="74"/>
                    <a:pt x="384" y="74"/>
                  </a:cubicBezTo>
                  <a:cubicBezTo>
                    <a:pt x="384" y="74"/>
                    <a:pt x="376" y="79"/>
                    <a:pt x="376" y="84"/>
                  </a:cubicBezTo>
                  <a:cubicBezTo>
                    <a:pt x="375" y="84"/>
                    <a:pt x="378" y="100"/>
                    <a:pt x="366" y="96"/>
                  </a:cubicBezTo>
                  <a:cubicBezTo>
                    <a:pt x="365" y="97"/>
                    <a:pt x="360" y="93"/>
                    <a:pt x="348" y="107"/>
                  </a:cubicBezTo>
                  <a:cubicBezTo>
                    <a:pt x="347" y="108"/>
                    <a:pt x="340" y="117"/>
                    <a:pt x="333" y="110"/>
                  </a:cubicBezTo>
                  <a:cubicBezTo>
                    <a:pt x="334" y="111"/>
                    <a:pt x="324" y="110"/>
                    <a:pt x="326" y="118"/>
                  </a:cubicBezTo>
                  <a:cubicBezTo>
                    <a:pt x="325" y="119"/>
                    <a:pt x="306" y="127"/>
                    <a:pt x="297" y="139"/>
                  </a:cubicBezTo>
                  <a:cubicBezTo>
                    <a:pt x="296" y="140"/>
                    <a:pt x="284" y="134"/>
                    <a:pt x="278" y="136"/>
                  </a:cubicBezTo>
                  <a:cubicBezTo>
                    <a:pt x="277" y="136"/>
                    <a:pt x="261" y="128"/>
                    <a:pt x="260" y="118"/>
                  </a:cubicBezTo>
                  <a:cubicBezTo>
                    <a:pt x="260" y="119"/>
                    <a:pt x="262" y="110"/>
                    <a:pt x="250" y="117"/>
                  </a:cubicBezTo>
                  <a:cubicBezTo>
                    <a:pt x="250" y="117"/>
                    <a:pt x="239" y="119"/>
                    <a:pt x="229" y="123"/>
                  </a:cubicBezTo>
                  <a:cubicBezTo>
                    <a:pt x="229" y="124"/>
                    <a:pt x="201" y="134"/>
                    <a:pt x="197" y="133"/>
                  </a:cubicBezTo>
                  <a:cubicBezTo>
                    <a:pt x="197" y="134"/>
                    <a:pt x="186" y="130"/>
                    <a:pt x="192" y="114"/>
                  </a:cubicBezTo>
                  <a:cubicBezTo>
                    <a:pt x="192" y="114"/>
                    <a:pt x="199" y="106"/>
                    <a:pt x="178" y="90"/>
                  </a:cubicBezTo>
                  <a:cubicBezTo>
                    <a:pt x="178" y="90"/>
                    <a:pt x="174" y="83"/>
                    <a:pt x="164" y="88"/>
                  </a:cubicBezTo>
                  <a:cubicBezTo>
                    <a:pt x="163" y="89"/>
                    <a:pt x="153" y="76"/>
                    <a:pt x="140" y="83"/>
                  </a:cubicBezTo>
                  <a:cubicBezTo>
                    <a:pt x="139" y="83"/>
                    <a:pt x="121" y="64"/>
                    <a:pt x="113" y="77"/>
                  </a:cubicBezTo>
                  <a:cubicBezTo>
                    <a:pt x="112" y="78"/>
                    <a:pt x="94" y="77"/>
                    <a:pt x="94" y="77"/>
                  </a:cubicBezTo>
                  <a:cubicBezTo>
                    <a:pt x="94" y="77"/>
                    <a:pt x="87" y="82"/>
                    <a:pt x="84" y="77"/>
                  </a:cubicBezTo>
                  <a:cubicBezTo>
                    <a:pt x="84" y="77"/>
                    <a:pt x="73" y="90"/>
                    <a:pt x="71" y="95"/>
                  </a:cubicBezTo>
                  <a:cubicBezTo>
                    <a:pt x="70" y="95"/>
                    <a:pt x="66" y="95"/>
                    <a:pt x="68" y="100"/>
                  </a:cubicBezTo>
                  <a:cubicBezTo>
                    <a:pt x="68" y="101"/>
                    <a:pt x="63" y="106"/>
                    <a:pt x="58" y="106"/>
                  </a:cubicBezTo>
                  <a:cubicBezTo>
                    <a:pt x="58" y="105"/>
                    <a:pt x="50" y="132"/>
                    <a:pt x="52" y="141"/>
                  </a:cubicBezTo>
                  <a:cubicBezTo>
                    <a:pt x="52" y="141"/>
                    <a:pt x="48" y="163"/>
                    <a:pt x="63" y="158"/>
                  </a:cubicBezTo>
                  <a:cubicBezTo>
                    <a:pt x="62" y="158"/>
                    <a:pt x="77" y="165"/>
                    <a:pt x="75" y="174"/>
                  </a:cubicBezTo>
                  <a:cubicBezTo>
                    <a:pt x="74" y="175"/>
                    <a:pt x="70" y="184"/>
                    <a:pt x="79" y="191"/>
                  </a:cubicBezTo>
                  <a:cubicBezTo>
                    <a:pt x="78" y="192"/>
                    <a:pt x="75" y="202"/>
                    <a:pt x="72" y="204"/>
                  </a:cubicBezTo>
                  <a:cubicBezTo>
                    <a:pt x="68" y="207"/>
                    <a:pt x="58" y="220"/>
                    <a:pt x="65" y="225"/>
                  </a:cubicBezTo>
                  <a:cubicBezTo>
                    <a:pt x="65" y="226"/>
                    <a:pt x="29" y="225"/>
                    <a:pt x="25" y="223"/>
                  </a:cubicBezTo>
                  <a:cubicBezTo>
                    <a:pt x="22" y="221"/>
                    <a:pt x="18" y="216"/>
                    <a:pt x="8" y="219"/>
                  </a:cubicBezTo>
                  <a:cubicBezTo>
                    <a:pt x="8" y="219"/>
                    <a:pt x="8" y="219"/>
                    <a:pt x="7" y="219"/>
                  </a:cubicBezTo>
                  <a:cubicBezTo>
                    <a:pt x="7" y="219"/>
                    <a:pt x="7" y="219"/>
                    <a:pt x="7" y="219"/>
                  </a:cubicBezTo>
                  <a:cubicBezTo>
                    <a:pt x="9" y="220"/>
                    <a:pt x="10" y="222"/>
                    <a:pt x="10" y="224"/>
                  </a:cubicBezTo>
                  <a:cubicBezTo>
                    <a:pt x="9" y="228"/>
                    <a:pt x="8" y="235"/>
                    <a:pt x="6" y="239"/>
                  </a:cubicBezTo>
                  <a:cubicBezTo>
                    <a:pt x="6" y="240"/>
                    <a:pt x="0" y="250"/>
                    <a:pt x="4" y="256"/>
                  </a:cubicBezTo>
                  <a:cubicBezTo>
                    <a:pt x="3" y="256"/>
                    <a:pt x="5" y="270"/>
                    <a:pt x="7" y="271"/>
                  </a:cubicBezTo>
                  <a:cubicBezTo>
                    <a:pt x="8" y="272"/>
                    <a:pt x="12" y="298"/>
                    <a:pt x="16" y="300"/>
                  </a:cubicBezTo>
                  <a:cubicBezTo>
                    <a:pt x="16" y="301"/>
                    <a:pt x="13" y="310"/>
                    <a:pt x="15" y="313"/>
                  </a:cubicBezTo>
                  <a:cubicBezTo>
                    <a:pt x="15" y="314"/>
                    <a:pt x="14" y="332"/>
                    <a:pt x="23" y="329"/>
                  </a:cubicBezTo>
                  <a:cubicBezTo>
                    <a:pt x="23" y="329"/>
                    <a:pt x="28" y="340"/>
                    <a:pt x="36" y="333"/>
                  </a:cubicBezTo>
                  <a:cubicBezTo>
                    <a:pt x="35" y="333"/>
                    <a:pt x="39" y="332"/>
                    <a:pt x="39" y="335"/>
                  </a:cubicBezTo>
                  <a:cubicBezTo>
                    <a:pt x="39" y="336"/>
                    <a:pt x="50" y="333"/>
                    <a:pt x="54" y="343"/>
                  </a:cubicBezTo>
                  <a:cubicBezTo>
                    <a:pt x="54" y="344"/>
                    <a:pt x="58" y="343"/>
                    <a:pt x="59" y="340"/>
                  </a:cubicBezTo>
                  <a:cubicBezTo>
                    <a:pt x="59" y="337"/>
                    <a:pt x="69" y="327"/>
                    <a:pt x="77" y="338"/>
                  </a:cubicBezTo>
                  <a:cubicBezTo>
                    <a:pt x="77" y="339"/>
                    <a:pt x="87" y="336"/>
                    <a:pt x="94" y="326"/>
                  </a:cubicBezTo>
                  <a:cubicBezTo>
                    <a:pt x="94" y="327"/>
                    <a:pt x="106" y="315"/>
                    <a:pt x="104" y="334"/>
                  </a:cubicBezTo>
                  <a:cubicBezTo>
                    <a:pt x="104" y="335"/>
                    <a:pt x="105" y="340"/>
                    <a:pt x="118" y="345"/>
                  </a:cubicBezTo>
                  <a:cubicBezTo>
                    <a:pt x="118" y="346"/>
                    <a:pt x="125" y="353"/>
                    <a:pt x="117" y="358"/>
                  </a:cubicBezTo>
                  <a:cubicBezTo>
                    <a:pt x="116" y="359"/>
                    <a:pt x="118" y="366"/>
                    <a:pt x="122" y="370"/>
                  </a:cubicBezTo>
                  <a:cubicBezTo>
                    <a:pt x="122" y="370"/>
                    <a:pt x="142" y="385"/>
                    <a:pt x="132" y="385"/>
                  </a:cubicBezTo>
                  <a:cubicBezTo>
                    <a:pt x="132" y="385"/>
                    <a:pt x="147" y="389"/>
                    <a:pt x="141" y="393"/>
                  </a:cubicBezTo>
                  <a:cubicBezTo>
                    <a:pt x="140" y="393"/>
                    <a:pt x="159" y="396"/>
                    <a:pt x="163" y="407"/>
                  </a:cubicBezTo>
                  <a:cubicBezTo>
                    <a:pt x="162" y="407"/>
                    <a:pt x="173" y="409"/>
                    <a:pt x="171" y="415"/>
                  </a:cubicBezTo>
                  <a:cubicBezTo>
                    <a:pt x="170" y="416"/>
                    <a:pt x="169" y="421"/>
                    <a:pt x="163" y="419"/>
                  </a:cubicBezTo>
                  <a:cubicBezTo>
                    <a:pt x="163" y="420"/>
                    <a:pt x="156" y="422"/>
                    <a:pt x="155" y="418"/>
                  </a:cubicBezTo>
                  <a:cubicBezTo>
                    <a:pt x="154" y="416"/>
                    <a:pt x="145" y="411"/>
                    <a:pt x="140" y="421"/>
                  </a:cubicBezTo>
                  <a:cubicBezTo>
                    <a:pt x="139" y="422"/>
                    <a:pt x="120" y="434"/>
                    <a:pt x="127" y="440"/>
                  </a:cubicBezTo>
                  <a:cubicBezTo>
                    <a:pt x="128" y="441"/>
                    <a:pt x="141" y="450"/>
                    <a:pt x="134" y="457"/>
                  </a:cubicBezTo>
                  <a:cubicBezTo>
                    <a:pt x="134" y="458"/>
                    <a:pt x="121" y="482"/>
                    <a:pt x="121" y="483"/>
                  </a:cubicBezTo>
                  <a:cubicBezTo>
                    <a:pt x="120" y="484"/>
                    <a:pt x="122" y="500"/>
                    <a:pt x="115" y="498"/>
                  </a:cubicBezTo>
                  <a:cubicBezTo>
                    <a:pt x="115" y="498"/>
                    <a:pt x="104" y="517"/>
                    <a:pt x="103" y="517"/>
                  </a:cubicBezTo>
                  <a:cubicBezTo>
                    <a:pt x="103" y="517"/>
                    <a:pt x="94" y="525"/>
                    <a:pt x="92" y="524"/>
                  </a:cubicBezTo>
                  <a:cubicBezTo>
                    <a:pt x="91" y="523"/>
                    <a:pt x="90" y="524"/>
                    <a:pt x="88" y="524"/>
                  </a:cubicBezTo>
                  <a:cubicBezTo>
                    <a:pt x="92" y="532"/>
                    <a:pt x="99" y="539"/>
                    <a:pt x="115" y="544"/>
                  </a:cubicBezTo>
                  <a:cubicBezTo>
                    <a:pt x="115" y="544"/>
                    <a:pt x="120" y="538"/>
                    <a:pt x="127" y="540"/>
                  </a:cubicBezTo>
                  <a:cubicBezTo>
                    <a:pt x="127" y="541"/>
                    <a:pt x="137" y="529"/>
                    <a:pt x="148" y="526"/>
                  </a:cubicBezTo>
                  <a:cubicBezTo>
                    <a:pt x="148" y="526"/>
                    <a:pt x="154" y="530"/>
                    <a:pt x="155" y="521"/>
                  </a:cubicBezTo>
                  <a:cubicBezTo>
                    <a:pt x="155" y="521"/>
                    <a:pt x="161" y="509"/>
                    <a:pt x="171" y="511"/>
                  </a:cubicBezTo>
                  <a:cubicBezTo>
                    <a:pt x="170" y="511"/>
                    <a:pt x="187" y="498"/>
                    <a:pt x="179" y="491"/>
                  </a:cubicBezTo>
                  <a:cubicBezTo>
                    <a:pt x="180" y="491"/>
                    <a:pt x="194" y="490"/>
                    <a:pt x="198" y="487"/>
                  </a:cubicBezTo>
                  <a:cubicBezTo>
                    <a:pt x="198" y="487"/>
                    <a:pt x="216" y="467"/>
                    <a:pt x="223" y="467"/>
                  </a:cubicBezTo>
                  <a:cubicBezTo>
                    <a:pt x="223" y="467"/>
                    <a:pt x="221" y="449"/>
                    <a:pt x="237" y="460"/>
                  </a:cubicBezTo>
                  <a:cubicBezTo>
                    <a:pt x="237" y="460"/>
                    <a:pt x="251" y="447"/>
                    <a:pt x="254" y="449"/>
                  </a:cubicBezTo>
                  <a:cubicBezTo>
                    <a:pt x="254" y="450"/>
                    <a:pt x="263" y="461"/>
                    <a:pt x="263" y="468"/>
                  </a:cubicBezTo>
                  <a:cubicBezTo>
                    <a:pt x="263" y="469"/>
                    <a:pt x="264" y="477"/>
                    <a:pt x="271" y="472"/>
                  </a:cubicBezTo>
                  <a:cubicBezTo>
                    <a:pt x="272" y="473"/>
                    <a:pt x="274" y="469"/>
                    <a:pt x="277" y="474"/>
                  </a:cubicBezTo>
                  <a:cubicBezTo>
                    <a:pt x="276" y="475"/>
                    <a:pt x="318" y="474"/>
                    <a:pt x="321" y="478"/>
                  </a:cubicBezTo>
                  <a:cubicBezTo>
                    <a:pt x="321" y="478"/>
                    <a:pt x="327" y="477"/>
                    <a:pt x="326" y="498"/>
                  </a:cubicBezTo>
                  <a:cubicBezTo>
                    <a:pt x="326" y="498"/>
                    <a:pt x="330" y="503"/>
                    <a:pt x="334" y="498"/>
                  </a:cubicBezTo>
                  <a:cubicBezTo>
                    <a:pt x="335" y="498"/>
                    <a:pt x="343" y="490"/>
                    <a:pt x="353" y="492"/>
                  </a:cubicBezTo>
                  <a:cubicBezTo>
                    <a:pt x="353" y="492"/>
                    <a:pt x="361" y="486"/>
                    <a:pt x="357" y="483"/>
                  </a:cubicBezTo>
                  <a:cubicBezTo>
                    <a:pt x="358" y="483"/>
                    <a:pt x="373" y="472"/>
                    <a:pt x="375" y="477"/>
                  </a:cubicBezTo>
                  <a:cubicBezTo>
                    <a:pt x="375" y="478"/>
                    <a:pt x="371" y="485"/>
                    <a:pt x="407" y="483"/>
                  </a:cubicBezTo>
                  <a:cubicBezTo>
                    <a:pt x="407" y="483"/>
                    <a:pt x="412" y="499"/>
                    <a:pt x="423" y="481"/>
                  </a:cubicBezTo>
                  <a:cubicBezTo>
                    <a:pt x="422" y="481"/>
                    <a:pt x="462" y="477"/>
                    <a:pt x="462" y="477"/>
                  </a:cubicBezTo>
                  <a:cubicBezTo>
                    <a:pt x="462" y="477"/>
                    <a:pt x="473" y="463"/>
                    <a:pt x="494" y="465"/>
                  </a:cubicBezTo>
                  <a:cubicBezTo>
                    <a:pt x="494" y="465"/>
                    <a:pt x="508" y="455"/>
                    <a:pt x="510" y="464"/>
                  </a:cubicBezTo>
                  <a:cubicBezTo>
                    <a:pt x="510" y="466"/>
                    <a:pt x="532" y="487"/>
                    <a:pt x="543" y="490"/>
                  </a:cubicBezTo>
                  <a:cubicBezTo>
                    <a:pt x="542" y="491"/>
                    <a:pt x="560" y="490"/>
                    <a:pt x="558" y="500"/>
                  </a:cubicBezTo>
                  <a:cubicBezTo>
                    <a:pt x="559" y="500"/>
                    <a:pt x="576" y="536"/>
                    <a:pt x="583" y="538"/>
                  </a:cubicBezTo>
                  <a:cubicBezTo>
                    <a:pt x="582" y="538"/>
                    <a:pt x="580" y="556"/>
                    <a:pt x="577" y="559"/>
                  </a:cubicBezTo>
                  <a:cubicBezTo>
                    <a:pt x="575" y="560"/>
                    <a:pt x="578" y="574"/>
                    <a:pt x="581" y="577"/>
                  </a:cubicBezTo>
                  <a:cubicBezTo>
                    <a:pt x="580" y="577"/>
                    <a:pt x="562" y="599"/>
                    <a:pt x="566" y="606"/>
                  </a:cubicBezTo>
                  <a:cubicBezTo>
                    <a:pt x="566" y="606"/>
                    <a:pt x="569" y="616"/>
                    <a:pt x="584" y="618"/>
                  </a:cubicBezTo>
                  <a:cubicBezTo>
                    <a:pt x="585" y="619"/>
                    <a:pt x="585" y="631"/>
                    <a:pt x="590" y="640"/>
                  </a:cubicBezTo>
                  <a:cubicBezTo>
                    <a:pt x="590" y="641"/>
                    <a:pt x="593" y="656"/>
                    <a:pt x="587" y="660"/>
                  </a:cubicBezTo>
                  <a:cubicBezTo>
                    <a:pt x="587" y="660"/>
                    <a:pt x="589" y="668"/>
                    <a:pt x="587" y="672"/>
                  </a:cubicBezTo>
                  <a:cubicBezTo>
                    <a:pt x="585" y="676"/>
                    <a:pt x="579" y="682"/>
                    <a:pt x="593" y="678"/>
                  </a:cubicBezTo>
                  <a:cubicBezTo>
                    <a:pt x="594" y="677"/>
                    <a:pt x="601" y="683"/>
                    <a:pt x="601" y="688"/>
                  </a:cubicBezTo>
                  <a:cubicBezTo>
                    <a:pt x="601" y="689"/>
                    <a:pt x="601" y="689"/>
                    <a:pt x="601" y="689"/>
                  </a:cubicBezTo>
                  <a:cubicBezTo>
                    <a:pt x="599" y="688"/>
                    <a:pt x="597" y="688"/>
                    <a:pt x="597" y="687"/>
                  </a:cubicBezTo>
                  <a:cubicBezTo>
                    <a:pt x="590" y="678"/>
                    <a:pt x="569" y="714"/>
                    <a:pt x="567" y="717"/>
                  </a:cubicBezTo>
                  <a:cubicBezTo>
                    <a:pt x="567" y="717"/>
                    <a:pt x="567" y="717"/>
                    <a:pt x="567" y="717"/>
                  </a:cubicBezTo>
                  <a:cubicBezTo>
                    <a:pt x="567" y="717"/>
                    <a:pt x="589" y="678"/>
                    <a:pt x="597" y="688"/>
                  </a:cubicBezTo>
                  <a:cubicBezTo>
                    <a:pt x="597" y="688"/>
                    <a:pt x="611" y="693"/>
                    <a:pt x="617" y="685"/>
                  </a:cubicBezTo>
                  <a:cubicBezTo>
                    <a:pt x="617" y="686"/>
                    <a:pt x="631" y="688"/>
                    <a:pt x="632" y="684"/>
                  </a:cubicBezTo>
                  <a:cubicBezTo>
                    <a:pt x="633" y="684"/>
                    <a:pt x="649" y="684"/>
                    <a:pt x="651" y="686"/>
                  </a:cubicBezTo>
                  <a:cubicBezTo>
                    <a:pt x="651" y="686"/>
                    <a:pt x="668" y="697"/>
                    <a:pt x="691" y="688"/>
                  </a:cubicBezTo>
                  <a:cubicBezTo>
                    <a:pt x="691" y="688"/>
                    <a:pt x="696" y="682"/>
                    <a:pt x="704" y="687"/>
                  </a:cubicBezTo>
                  <a:cubicBezTo>
                    <a:pt x="703" y="687"/>
                    <a:pt x="717" y="682"/>
                    <a:pt x="724" y="686"/>
                  </a:cubicBezTo>
                  <a:cubicBezTo>
                    <a:pt x="724" y="687"/>
                    <a:pt x="745" y="677"/>
                    <a:pt x="746" y="687"/>
                  </a:cubicBezTo>
                  <a:cubicBezTo>
                    <a:pt x="745" y="687"/>
                    <a:pt x="748" y="692"/>
                    <a:pt x="754" y="690"/>
                  </a:cubicBezTo>
                  <a:cubicBezTo>
                    <a:pt x="754" y="691"/>
                    <a:pt x="763" y="688"/>
                    <a:pt x="758" y="698"/>
                  </a:cubicBezTo>
                  <a:cubicBezTo>
                    <a:pt x="758" y="699"/>
                    <a:pt x="766" y="712"/>
                    <a:pt x="768" y="703"/>
                  </a:cubicBezTo>
                  <a:cubicBezTo>
                    <a:pt x="768" y="703"/>
                    <a:pt x="774" y="698"/>
                    <a:pt x="776" y="704"/>
                  </a:cubicBezTo>
                  <a:cubicBezTo>
                    <a:pt x="776" y="704"/>
                    <a:pt x="795" y="695"/>
                    <a:pt x="795" y="686"/>
                  </a:cubicBezTo>
                  <a:cubicBezTo>
                    <a:pt x="795" y="677"/>
                    <a:pt x="789" y="671"/>
                    <a:pt x="800" y="669"/>
                  </a:cubicBezTo>
                  <a:cubicBezTo>
                    <a:pt x="811" y="667"/>
                    <a:pt x="812" y="655"/>
                    <a:pt x="821" y="664"/>
                  </a:cubicBezTo>
                  <a:cubicBezTo>
                    <a:pt x="830" y="674"/>
                    <a:pt x="828" y="654"/>
                    <a:pt x="834" y="659"/>
                  </a:cubicBezTo>
                  <a:cubicBezTo>
                    <a:pt x="833" y="659"/>
                    <a:pt x="839" y="652"/>
                    <a:pt x="833" y="651"/>
                  </a:cubicBezTo>
                  <a:cubicBezTo>
                    <a:pt x="834" y="651"/>
                    <a:pt x="849" y="646"/>
                    <a:pt x="853" y="654"/>
                  </a:cubicBezTo>
                  <a:cubicBezTo>
                    <a:pt x="853" y="653"/>
                    <a:pt x="872" y="655"/>
                    <a:pt x="868" y="653"/>
                  </a:cubicBezTo>
                  <a:cubicBezTo>
                    <a:pt x="867" y="653"/>
                    <a:pt x="888" y="654"/>
                    <a:pt x="886" y="651"/>
                  </a:cubicBezTo>
                  <a:cubicBezTo>
                    <a:pt x="886" y="651"/>
                    <a:pt x="913" y="617"/>
                    <a:pt x="954" y="657"/>
                  </a:cubicBezTo>
                  <a:cubicBezTo>
                    <a:pt x="954" y="657"/>
                    <a:pt x="985" y="657"/>
                    <a:pt x="978" y="669"/>
                  </a:cubicBezTo>
                  <a:cubicBezTo>
                    <a:pt x="978" y="669"/>
                    <a:pt x="987" y="673"/>
                    <a:pt x="990" y="672"/>
                  </a:cubicBezTo>
                  <a:cubicBezTo>
                    <a:pt x="990" y="672"/>
                    <a:pt x="994" y="658"/>
                    <a:pt x="991" y="655"/>
                  </a:cubicBezTo>
                  <a:cubicBezTo>
                    <a:pt x="991" y="656"/>
                    <a:pt x="980" y="633"/>
                    <a:pt x="975" y="641"/>
                  </a:cubicBezTo>
                  <a:cubicBezTo>
                    <a:pt x="975" y="640"/>
                    <a:pt x="968" y="630"/>
                    <a:pt x="968" y="625"/>
                  </a:cubicBezTo>
                  <a:cubicBezTo>
                    <a:pt x="968" y="624"/>
                    <a:pt x="969" y="588"/>
                    <a:pt x="969" y="586"/>
                  </a:cubicBezTo>
                  <a:cubicBezTo>
                    <a:pt x="970" y="586"/>
                    <a:pt x="972" y="585"/>
                    <a:pt x="966" y="579"/>
                  </a:cubicBezTo>
                  <a:cubicBezTo>
                    <a:pt x="966" y="579"/>
                    <a:pt x="966" y="570"/>
                    <a:pt x="973" y="571"/>
                  </a:cubicBezTo>
                  <a:cubicBezTo>
                    <a:pt x="973" y="570"/>
                    <a:pt x="972" y="570"/>
                    <a:pt x="972" y="570"/>
                  </a:cubicBezTo>
                  <a:cubicBezTo>
                    <a:pt x="971" y="568"/>
                    <a:pt x="974" y="558"/>
                    <a:pt x="974" y="558"/>
                  </a:cubicBezTo>
                  <a:cubicBezTo>
                    <a:pt x="974" y="558"/>
                    <a:pt x="974" y="549"/>
                    <a:pt x="974" y="548"/>
                  </a:cubicBezTo>
                  <a:cubicBezTo>
                    <a:pt x="975" y="542"/>
                    <a:pt x="984" y="537"/>
                    <a:pt x="984" y="537"/>
                  </a:cubicBezTo>
                  <a:cubicBezTo>
                    <a:pt x="983" y="529"/>
                    <a:pt x="988" y="528"/>
                    <a:pt x="987" y="528"/>
                  </a:cubicBezTo>
                  <a:cubicBezTo>
                    <a:pt x="995" y="526"/>
                    <a:pt x="994" y="522"/>
                    <a:pt x="994" y="521"/>
                  </a:cubicBezTo>
                  <a:cubicBezTo>
                    <a:pt x="995" y="516"/>
                    <a:pt x="994" y="513"/>
                    <a:pt x="1000" y="513"/>
                  </a:cubicBezTo>
                  <a:cubicBezTo>
                    <a:pt x="1006" y="513"/>
                    <a:pt x="1008" y="510"/>
                    <a:pt x="1006" y="506"/>
                  </a:cubicBezTo>
                  <a:cubicBezTo>
                    <a:pt x="1005" y="503"/>
                    <a:pt x="1009" y="495"/>
                    <a:pt x="1009" y="495"/>
                  </a:cubicBezTo>
                  <a:cubicBezTo>
                    <a:pt x="1017" y="474"/>
                    <a:pt x="1022" y="477"/>
                    <a:pt x="1025" y="476"/>
                  </a:cubicBezTo>
                  <a:cubicBezTo>
                    <a:pt x="1028" y="475"/>
                    <a:pt x="1020" y="465"/>
                    <a:pt x="1019" y="465"/>
                  </a:cubicBezTo>
                  <a:cubicBezTo>
                    <a:pt x="1014" y="460"/>
                    <a:pt x="1014" y="450"/>
                    <a:pt x="1014" y="45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56" name="Burgenland">
              <a:extLst>
                <a:ext uri="{FF2B5EF4-FFF2-40B4-BE49-F238E27FC236}">
                  <a16:creationId xmlns:a16="http://schemas.microsoft.com/office/drawing/2014/main" id="{E15B1EBA-B9BD-C06D-2877-4090458D6C9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0643256" y="3276541"/>
              <a:ext cx="1082044" cy="1924500"/>
            </a:xfrm>
            <a:custGeom>
              <a:avLst/>
              <a:gdLst/>
              <a:ahLst/>
              <a:cxnLst>
                <a:cxn ang="0">
                  <a:pos x="407" y="53"/>
                </a:cxn>
                <a:cxn ang="0">
                  <a:pos x="395" y="24"/>
                </a:cxn>
                <a:cxn ang="0">
                  <a:pos x="393" y="0"/>
                </a:cxn>
                <a:cxn ang="0">
                  <a:pos x="369" y="12"/>
                </a:cxn>
                <a:cxn ang="0">
                  <a:pos x="358" y="11"/>
                </a:cxn>
                <a:cxn ang="0">
                  <a:pos x="362" y="53"/>
                </a:cxn>
                <a:cxn ang="0">
                  <a:pos x="328" y="26"/>
                </a:cxn>
                <a:cxn ang="0">
                  <a:pos x="293" y="54"/>
                </a:cxn>
                <a:cxn ang="0">
                  <a:pos x="254" y="75"/>
                </a:cxn>
                <a:cxn ang="0">
                  <a:pos x="235" y="102"/>
                </a:cxn>
                <a:cxn ang="0">
                  <a:pos x="185" y="110"/>
                </a:cxn>
                <a:cxn ang="0">
                  <a:pos x="148" y="125"/>
                </a:cxn>
                <a:cxn ang="0">
                  <a:pos x="129" y="152"/>
                </a:cxn>
                <a:cxn ang="0">
                  <a:pos x="126" y="181"/>
                </a:cxn>
                <a:cxn ang="0">
                  <a:pos x="108" y="202"/>
                </a:cxn>
                <a:cxn ang="0">
                  <a:pos x="101" y="202"/>
                </a:cxn>
                <a:cxn ang="0">
                  <a:pos x="101" y="241"/>
                </a:cxn>
                <a:cxn ang="0">
                  <a:pos x="127" y="276"/>
                </a:cxn>
                <a:cxn ang="0">
                  <a:pos x="119" y="319"/>
                </a:cxn>
                <a:cxn ang="0">
                  <a:pos x="123" y="354"/>
                </a:cxn>
                <a:cxn ang="0">
                  <a:pos x="107" y="388"/>
                </a:cxn>
                <a:cxn ang="0">
                  <a:pos x="81" y="411"/>
                </a:cxn>
                <a:cxn ang="0">
                  <a:pos x="41" y="419"/>
                </a:cxn>
                <a:cxn ang="0">
                  <a:pos x="27" y="432"/>
                </a:cxn>
                <a:cxn ang="0">
                  <a:pos x="5" y="443"/>
                </a:cxn>
                <a:cxn ang="0">
                  <a:pos x="20" y="491"/>
                </a:cxn>
                <a:cxn ang="0">
                  <a:pos x="40" y="565"/>
                </a:cxn>
                <a:cxn ang="0">
                  <a:pos x="34" y="618"/>
                </a:cxn>
                <a:cxn ang="0">
                  <a:pos x="58" y="663"/>
                </a:cxn>
                <a:cxn ang="0">
                  <a:pos x="33" y="700"/>
                </a:cxn>
                <a:cxn ang="0">
                  <a:pos x="17" y="724"/>
                </a:cxn>
                <a:cxn ang="0">
                  <a:pos x="5" y="757"/>
                </a:cxn>
                <a:cxn ang="0">
                  <a:pos x="7" y="758"/>
                </a:cxn>
                <a:cxn ang="0">
                  <a:pos x="73" y="716"/>
                </a:cxn>
                <a:cxn ang="0">
                  <a:pos x="110" y="680"/>
                </a:cxn>
                <a:cxn ang="0">
                  <a:pos x="149" y="658"/>
                </a:cxn>
                <a:cxn ang="0">
                  <a:pos x="191" y="659"/>
                </a:cxn>
                <a:cxn ang="0">
                  <a:pos x="177" y="634"/>
                </a:cxn>
                <a:cxn ang="0">
                  <a:pos x="183" y="603"/>
                </a:cxn>
                <a:cxn ang="0">
                  <a:pos x="208" y="576"/>
                </a:cxn>
                <a:cxn ang="0">
                  <a:pos x="172" y="550"/>
                </a:cxn>
                <a:cxn ang="0">
                  <a:pos x="173" y="509"/>
                </a:cxn>
                <a:cxn ang="0">
                  <a:pos x="166" y="455"/>
                </a:cxn>
                <a:cxn ang="0">
                  <a:pos x="185" y="419"/>
                </a:cxn>
                <a:cxn ang="0">
                  <a:pos x="218" y="415"/>
                </a:cxn>
                <a:cxn ang="0">
                  <a:pos x="252" y="373"/>
                </a:cxn>
                <a:cxn ang="0">
                  <a:pos x="260" y="330"/>
                </a:cxn>
                <a:cxn ang="0">
                  <a:pos x="223" y="295"/>
                </a:cxn>
                <a:cxn ang="0">
                  <a:pos x="180" y="283"/>
                </a:cxn>
                <a:cxn ang="0">
                  <a:pos x="161" y="257"/>
                </a:cxn>
                <a:cxn ang="0">
                  <a:pos x="199" y="241"/>
                </a:cxn>
                <a:cxn ang="0">
                  <a:pos x="236" y="217"/>
                </a:cxn>
                <a:cxn ang="0">
                  <a:pos x="280" y="251"/>
                </a:cxn>
                <a:cxn ang="0">
                  <a:pos x="328" y="248"/>
                </a:cxn>
                <a:cxn ang="0">
                  <a:pos x="406" y="227"/>
                </a:cxn>
                <a:cxn ang="0">
                  <a:pos x="394" y="166"/>
                </a:cxn>
                <a:cxn ang="0">
                  <a:pos x="407" y="137"/>
                </a:cxn>
                <a:cxn ang="0">
                  <a:pos x="408" y="83"/>
                </a:cxn>
              </a:cxnLst>
              <a:rect l="0" t="0" r="r" b="b"/>
              <a:pathLst>
                <a:path w="430" h="759">
                  <a:moveTo>
                    <a:pt x="430" y="60"/>
                  </a:moveTo>
                  <a:cubicBezTo>
                    <a:pt x="429" y="60"/>
                    <a:pt x="425" y="50"/>
                    <a:pt x="418" y="52"/>
                  </a:cubicBezTo>
                  <a:cubicBezTo>
                    <a:pt x="418" y="52"/>
                    <a:pt x="413" y="45"/>
                    <a:pt x="407" y="53"/>
                  </a:cubicBezTo>
                  <a:cubicBezTo>
                    <a:pt x="407" y="53"/>
                    <a:pt x="388" y="51"/>
                    <a:pt x="402" y="40"/>
                  </a:cubicBezTo>
                  <a:cubicBezTo>
                    <a:pt x="402" y="40"/>
                    <a:pt x="399" y="33"/>
                    <a:pt x="396" y="35"/>
                  </a:cubicBezTo>
                  <a:cubicBezTo>
                    <a:pt x="395" y="36"/>
                    <a:pt x="403" y="26"/>
                    <a:pt x="395" y="24"/>
                  </a:cubicBezTo>
                  <a:cubicBezTo>
                    <a:pt x="396" y="25"/>
                    <a:pt x="394" y="15"/>
                    <a:pt x="400" y="13"/>
                  </a:cubicBezTo>
                  <a:cubicBezTo>
                    <a:pt x="399" y="14"/>
                    <a:pt x="404" y="1"/>
                    <a:pt x="393" y="2"/>
                  </a:cubicBezTo>
                  <a:cubicBezTo>
                    <a:pt x="393" y="2"/>
                    <a:pt x="393" y="1"/>
                    <a:pt x="393" y="0"/>
                  </a:cubicBezTo>
                  <a:cubicBezTo>
                    <a:pt x="393" y="0"/>
                    <a:pt x="393" y="0"/>
                    <a:pt x="393" y="0"/>
                  </a:cubicBezTo>
                  <a:cubicBezTo>
                    <a:pt x="393" y="0"/>
                    <a:pt x="380" y="5"/>
                    <a:pt x="382" y="17"/>
                  </a:cubicBezTo>
                  <a:cubicBezTo>
                    <a:pt x="382" y="17"/>
                    <a:pt x="370" y="12"/>
                    <a:pt x="369" y="12"/>
                  </a:cubicBezTo>
                  <a:cubicBezTo>
                    <a:pt x="368" y="13"/>
                    <a:pt x="379" y="8"/>
                    <a:pt x="375" y="7"/>
                  </a:cubicBezTo>
                  <a:cubicBezTo>
                    <a:pt x="371" y="5"/>
                    <a:pt x="369" y="6"/>
                    <a:pt x="363" y="3"/>
                  </a:cubicBezTo>
                  <a:cubicBezTo>
                    <a:pt x="358" y="0"/>
                    <a:pt x="356" y="10"/>
                    <a:pt x="358" y="11"/>
                  </a:cubicBezTo>
                  <a:cubicBezTo>
                    <a:pt x="360" y="13"/>
                    <a:pt x="377" y="21"/>
                    <a:pt x="372" y="28"/>
                  </a:cubicBezTo>
                  <a:cubicBezTo>
                    <a:pt x="367" y="35"/>
                    <a:pt x="366" y="39"/>
                    <a:pt x="366" y="44"/>
                  </a:cubicBezTo>
                  <a:cubicBezTo>
                    <a:pt x="366" y="45"/>
                    <a:pt x="363" y="54"/>
                    <a:pt x="362" y="53"/>
                  </a:cubicBezTo>
                  <a:cubicBezTo>
                    <a:pt x="360" y="53"/>
                    <a:pt x="357" y="42"/>
                    <a:pt x="349" y="40"/>
                  </a:cubicBezTo>
                  <a:cubicBezTo>
                    <a:pt x="341" y="38"/>
                    <a:pt x="339" y="41"/>
                    <a:pt x="336" y="34"/>
                  </a:cubicBezTo>
                  <a:cubicBezTo>
                    <a:pt x="334" y="28"/>
                    <a:pt x="336" y="26"/>
                    <a:pt x="328" y="26"/>
                  </a:cubicBezTo>
                  <a:cubicBezTo>
                    <a:pt x="320" y="27"/>
                    <a:pt x="316" y="28"/>
                    <a:pt x="313" y="33"/>
                  </a:cubicBezTo>
                  <a:cubicBezTo>
                    <a:pt x="311" y="37"/>
                    <a:pt x="306" y="40"/>
                    <a:pt x="305" y="46"/>
                  </a:cubicBezTo>
                  <a:cubicBezTo>
                    <a:pt x="304" y="51"/>
                    <a:pt x="304" y="54"/>
                    <a:pt x="293" y="54"/>
                  </a:cubicBezTo>
                  <a:cubicBezTo>
                    <a:pt x="293" y="54"/>
                    <a:pt x="277" y="62"/>
                    <a:pt x="276" y="63"/>
                  </a:cubicBezTo>
                  <a:cubicBezTo>
                    <a:pt x="275" y="64"/>
                    <a:pt x="257" y="65"/>
                    <a:pt x="256" y="66"/>
                  </a:cubicBezTo>
                  <a:cubicBezTo>
                    <a:pt x="254" y="67"/>
                    <a:pt x="254" y="72"/>
                    <a:pt x="254" y="75"/>
                  </a:cubicBezTo>
                  <a:cubicBezTo>
                    <a:pt x="254" y="79"/>
                    <a:pt x="253" y="84"/>
                    <a:pt x="255" y="86"/>
                  </a:cubicBezTo>
                  <a:cubicBezTo>
                    <a:pt x="255" y="86"/>
                    <a:pt x="254" y="95"/>
                    <a:pt x="246" y="95"/>
                  </a:cubicBezTo>
                  <a:cubicBezTo>
                    <a:pt x="238" y="95"/>
                    <a:pt x="235" y="96"/>
                    <a:pt x="235" y="102"/>
                  </a:cubicBezTo>
                  <a:cubicBezTo>
                    <a:pt x="235" y="103"/>
                    <a:pt x="226" y="101"/>
                    <a:pt x="228" y="111"/>
                  </a:cubicBezTo>
                  <a:cubicBezTo>
                    <a:pt x="229" y="112"/>
                    <a:pt x="208" y="140"/>
                    <a:pt x="208" y="139"/>
                  </a:cubicBezTo>
                  <a:cubicBezTo>
                    <a:pt x="208" y="138"/>
                    <a:pt x="185" y="110"/>
                    <a:pt x="185" y="110"/>
                  </a:cubicBezTo>
                  <a:cubicBezTo>
                    <a:pt x="184" y="109"/>
                    <a:pt x="182" y="108"/>
                    <a:pt x="180" y="110"/>
                  </a:cubicBezTo>
                  <a:cubicBezTo>
                    <a:pt x="178" y="113"/>
                    <a:pt x="174" y="104"/>
                    <a:pt x="170" y="111"/>
                  </a:cubicBezTo>
                  <a:cubicBezTo>
                    <a:pt x="170" y="112"/>
                    <a:pt x="154" y="111"/>
                    <a:pt x="148" y="125"/>
                  </a:cubicBezTo>
                  <a:cubicBezTo>
                    <a:pt x="148" y="126"/>
                    <a:pt x="146" y="137"/>
                    <a:pt x="145" y="138"/>
                  </a:cubicBezTo>
                  <a:cubicBezTo>
                    <a:pt x="145" y="138"/>
                    <a:pt x="143" y="143"/>
                    <a:pt x="143" y="146"/>
                  </a:cubicBezTo>
                  <a:cubicBezTo>
                    <a:pt x="143" y="147"/>
                    <a:pt x="131" y="146"/>
                    <a:pt x="129" y="152"/>
                  </a:cubicBezTo>
                  <a:cubicBezTo>
                    <a:pt x="129" y="153"/>
                    <a:pt x="116" y="153"/>
                    <a:pt x="124" y="158"/>
                  </a:cubicBezTo>
                  <a:cubicBezTo>
                    <a:pt x="132" y="163"/>
                    <a:pt x="137" y="166"/>
                    <a:pt x="131" y="174"/>
                  </a:cubicBezTo>
                  <a:cubicBezTo>
                    <a:pt x="131" y="175"/>
                    <a:pt x="131" y="178"/>
                    <a:pt x="126" y="181"/>
                  </a:cubicBezTo>
                  <a:cubicBezTo>
                    <a:pt x="126" y="181"/>
                    <a:pt x="121" y="180"/>
                    <a:pt x="121" y="187"/>
                  </a:cubicBezTo>
                  <a:cubicBezTo>
                    <a:pt x="121" y="187"/>
                    <a:pt x="120" y="193"/>
                    <a:pt x="116" y="193"/>
                  </a:cubicBezTo>
                  <a:cubicBezTo>
                    <a:pt x="116" y="193"/>
                    <a:pt x="110" y="203"/>
                    <a:pt x="108" y="202"/>
                  </a:cubicBezTo>
                  <a:cubicBezTo>
                    <a:pt x="105" y="201"/>
                    <a:pt x="108" y="190"/>
                    <a:pt x="103" y="189"/>
                  </a:cubicBezTo>
                  <a:cubicBezTo>
                    <a:pt x="97" y="189"/>
                    <a:pt x="91" y="188"/>
                    <a:pt x="91" y="194"/>
                  </a:cubicBezTo>
                  <a:cubicBezTo>
                    <a:pt x="91" y="200"/>
                    <a:pt x="97" y="202"/>
                    <a:pt x="101" y="202"/>
                  </a:cubicBezTo>
                  <a:cubicBezTo>
                    <a:pt x="104" y="202"/>
                    <a:pt x="104" y="209"/>
                    <a:pt x="102" y="212"/>
                  </a:cubicBezTo>
                  <a:cubicBezTo>
                    <a:pt x="101" y="214"/>
                    <a:pt x="103" y="222"/>
                    <a:pt x="102" y="225"/>
                  </a:cubicBezTo>
                  <a:cubicBezTo>
                    <a:pt x="100" y="228"/>
                    <a:pt x="99" y="238"/>
                    <a:pt x="101" y="241"/>
                  </a:cubicBezTo>
                  <a:cubicBezTo>
                    <a:pt x="102" y="242"/>
                    <a:pt x="109" y="260"/>
                    <a:pt x="112" y="261"/>
                  </a:cubicBezTo>
                  <a:cubicBezTo>
                    <a:pt x="112" y="261"/>
                    <a:pt x="118" y="265"/>
                    <a:pt x="126" y="265"/>
                  </a:cubicBezTo>
                  <a:cubicBezTo>
                    <a:pt x="126" y="265"/>
                    <a:pt x="129" y="274"/>
                    <a:pt x="127" y="276"/>
                  </a:cubicBezTo>
                  <a:cubicBezTo>
                    <a:pt x="127" y="277"/>
                    <a:pt x="138" y="280"/>
                    <a:pt x="133" y="295"/>
                  </a:cubicBezTo>
                  <a:cubicBezTo>
                    <a:pt x="133" y="296"/>
                    <a:pt x="125" y="296"/>
                    <a:pt x="126" y="305"/>
                  </a:cubicBezTo>
                  <a:cubicBezTo>
                    <a:pt x="126" y="305"/>
                    <a:pt x="118" y="305"/>
                    <a:pt x="119" y="319"/>
                  </a:cubicBezTo>
                  <a:cubicBezTo>
                    <a:pt x="119" y="319"/>
                    <a:pt x="115" y="321"/>
                    <a:pt x="116" y="328"/>
                  </a:cubicBezTo>
                  <a:cubicBezTo>
                    <a:pt x="116" y="328"/>
                    <a:pt x="110" y="327"/>
                    <a:pt x="112" y="343"/>
                  </a:cubicBezTo>
                  <a:cubicBezTo>
                    <a:pt x="113" y="343"/>
                    <a:pt x="122" y="350"/>
                    <a:pt x="123" y="354"/>
                  </a:cubicBezTo>
                  <a:cubicBezTo>
                    <a:pt x="122" y="354"/>
                    <a:pt x="125" y="362"/>
                    <a:pt x="119" y="369"/>
                  </a:cubicBezTo>
                  <a:cubicBezTo>
                    <a:pt x="119" y="369"/>
                    <a:pt x="112" y="380"/>
                    <a:pt x="110" y="381"/>
                  </a:cubicBezTo>
                  <a:cubicBezTo>
                    <a:pt x="110" y="381"/>
                    <a:pt x="114" y="385"/>
                    <a:pt x="107" y="388"/>
                  </a:cubicBezTo>
                  <a:cubicBezTo>
                    <a:pt x="107" y="389"/>
                    <a:pt x="103" y="394"/>
                    <a:pt x="99" y="394"/>
                  </a:cubicBezTo>
                  <a:cubicBezTo>
                    <a:pt x="99" y="394"/>
                    <a:pt x="93" y="398"/>
                    <a:pt x="92" y="398"/>
                  </a:cubicBezTo>
                  <a:cubicBezTo>
                    <a:pt x="91" y="398"/>
                    <a:pt x="89" y="404"/>
                    <a:pt x="81" y="411"/>
                  </a:cubicBezTo>
                  <a:cubicBezTo>
                    <a:pt x="81" y="411"/>
                    <a:pt x="71" y="415"/>
                    <a:pt x="64" y="414"/>
                  </a:cubicBezTo>
                  <a:cubicBezTo>
                    <a:pt x="64" y="414"/>
                    <a:pt x="59" y="415"/>
                    <a:pt x="59" y="415"/>
                  </a:cubicBezTo>
                  <a:cubicBezTo>
                    <a:pt x="59" y="415"/>
                    <a:pt x="41" y="419"/>
                    <a:pt x="41" y="419"/>
                  </a:cubicBezTo>
                  <a:cubicBezTo>
                    <a:pt x="41" y="419"/>
                    <a:pt x="30" y="422"/>
                    <a:pt x="29" y="425"/>
                  </a:cubicBezTo>
                  <a:cubicBezTo>
                    <a:pt x="29" y="425"/>
                    <a:pt x="36" y="428"/>
                    <a:pt x="34" y="431"/>
                  </a:cubicBezTo>
                  <a:cubicBezTo>
                    <a:pt x="32" y="433"/>
                    <a:pt x="30" y="435"/>
                    <a:pt x="27" y="432"/>
                  </a:cubicBezTo>
                  <a:cubicBezTo>
                    <a:pt x="24" y="429"/>
                    <a:pt x="24" y="426"/>
                    <a:pt x="21" y="429"/>
                  </a:cubicBezTo>
                  <a:cubicBezTo>
                    <a:pt x="17" y="432"/>
                    <a:pt x="17" y="437"/>
                    <a:pt x="17" y="438"/>
                  </a:cubicBezTo>
                  <a:cubicBezTo>
                    <a:pt x="17" y="439"/>
                    <a:pt x="5" y="439"/>
                    <a:pt x="5" y="443"/>
                  </a:cubicBezTo>
                  <a:cubicBezTo>
                    <a:pt x="5" y="447"/>
                    <a:pt x="0" y="446"/>
                    <a:pt x="2" y="450"/>
                  </a:cubicBezTo>
                  <a:cubicBezTo>
                    <a:pt x="4" y="455"/>
                    <a:pt x="11" y="462"/>
                    <a:pt x="11" y="468"/>
                  </a:cubicBezTo>
                  <a:cubicBezTo>
                    <a:pt x="11" y="468"/>
                    <a:pt x="21" y="488"/>
                    <a:pt x="20" y="491"/>
                  </a:cubicBezTo>
                  <a:cubicBezTo>
                    <a:pt x="20" y="492"/>
                    <a:pt x="29" y="512"/>
                    <a:pt x="28" y="515"/>
                  </a:cubicBezTo>
                  <a:cubicBezTo>
                    <a:pt x="28" y="515"/>
                    <a:pt x="31" y="528"/>
                    <a:pt x="28" y="529"/>
                  </a:cubicBezTo>
                  <a:cubicBezTo>
                    <a:pt x="28" y="530"/>
                    <a:pt x="42" y="562"/>
                    <a:pt x="40" y="565"/>
                  </a:cubicBezTo>
                  <a:cubicBezTo>
                    <a:pt x="40" y="566"/>
                    <a:pt x="44" y="579"/>
                    <a:pt x="42" y="587"/>
                  </a:cubicBezTo>
                  <a:cubicBezTo>
                    <a:pt x="42" y="588"/>
                    <a:pt x="39" y="598"/>
                    <a:pt x="36" y="598"/>
                  </a:cubicBezTo>
                  <a:cubicBezTo>
                    <a:pt x="36" y="598"/>
                    <a:pt x="32" y="617"/>
                    <a:pt x="34" y="618"/>
                  </a:cubicBezTo>
                  <a:cubicBezTo>
                    <a:pt x="34" y="618"/>
                    <a:pt x="48" y="636"/>
                    <a:pt x="47" y="637"/>
                  </a:cubicBezTo>
                  <a:cubicBezTo>
                    <a:pt x="47" y="637"/>
                    <a:pt x="47" y="647"/>
                    <a:pt x="52" y="652"/>
                  </a:cubicBezTo>
                  <a:cubicBezTo>
                    <a:pt x="53" y="652"/>
                    <a:pt x="61" y="662"/>
                    <a:pt x="58" y="663"/>
                  </a:cubicBezTo>
                  <a:cubicBezTo>
                    <a:pt x="55" y="664"/>
                    <a:pt x="50" y="661"/>
                    <a:pt x="42" y="682"/>
                  </a:cubicBezTo>
                  <a:cubicBezTo>
                    <a:pt x="42" y="682"/>
                    <a:pt x="38" y="690"/>
                    <a:pt x="39" y="693"/>
                  </a:cubicBezTo>
                  <a:cubicBezTo>
                    <a:pt x="41" y="697"/>
                    <a:pt x="39" y="700"/>
                    <a:pt x="33" y="700"/>
                  </a:cubicBezTo>
                  <a:cubicBezTo>
                    <a:pt x="27" y="700"/>
                    <a:pt x="28" y="703"/>
                    <a:pt x="27" y="708"/>
                  </a:cubicBezTo>
                  <a:cubicBezTo>
                    <a:pt x="27" y="709"/>
                    <a:pt x="28" y="713"/>
                    <a:pt x="20" y="715"/>
                  </a:cubicBezTo>
                  <a:cubicBezTo>
                    <a:pt x="21" y="715"/>
                    <a:pt x="16" y="716"/>
                    <a:pt x="17" y="724"/>
                  </a:cubicBezTo>
                  <a:cubicBezTo>
                    <a:pt x="17" y="724"/>
                    <a:pt x="8" y="729"/>
                    <a:pt x="7" y="735"/>
                  </a:cubicBezTo>
                  <a:cubicBezTo>
                    <a:pt x="7" y="736"/>
                    <a:pt x="7" y="745"/>
                    <a:pt x="7" y="745"/>
                  </a:cubicBezTo>
                  <a:cubicBezTo>
                    <a:pt x="7" y="745"/>
                    <a:pt x="4" y="755"/>
                    <a:pt x="5" y="757"/>
                  </a:cubicBezTo>
                  <a:cubicBezTo>
                    <a:pt x="5" y="757"/>
                    <a:pt x="6" y="757"/>
                    <a:pt x="6" y="758"/>
                  </a:cubicBezTo>
                  <a:cubicBezTo>
                    <a:pt x="6" y="758"/>
                    <a:pt x="5" y="758"/>
                    <a:pt x="5" y="758"/>
                  </a:cubicBezTo>
                  <a:cubicBezTo>
                    <a:pt x="6" y="758"/>
                    <a:pt x="6" y="758"/>
                    <a:pt x="7" y="758"/>
                  </a:cubicBezTo>
                  <a:cubicBezTo>
                    <a:pt x="7" y="759"/>
                    <a:pt x="28" y="751"/>
                    <a:pt x="29" y="752"/>
                  </a:cubicBezTo>
                  <a:cubicBezTo>
                    <a:pt x="29" y="753"/>
                    <a:pt x="35" y="740"/>
                    <a:pt x="52" y="734"/>
                  </a:cubicBezTo>
                  <a:cubicBezTo>
                    <a:pt x="52" y="734"/>
                    <a:pt x="69" y="709"/>
                    <a:pt x="73" y="716"/>
                  </a:cubicBezTo>
                  <a:cubicBezTo>
                    <a:pt x="73" y="716"/>
                    <a:pt x="78" y="683"/>
                    <a:pt x="92" y="695"/>
                  </a:cubicBezTo>
                  <a:cubicBezTo>
                    <a:pt x="92" y="694"/>
                    <a:pt x="93" y="687"/>
                    <a:pt x="100" y="690"/>
                  </a:cubicBezTo>
                  <a:cubicBezTo>
                    <a:pt x="100" y="690"/>
                    <a:pt x="93" y="676"/>
                    <a:pt x="110" y="680"/>
                  </a:cubicBezTo>
                  <a:cubicBezTo>
                    <a:pt x="109" y="680"/>
                    <a:pt x="111" y="632"/>
                    <a:pt x="121" y="658"/>
                  </a:cubicBezTo>
                  <a:cubicBezTo>
                    <a:pt x="121" y="658"/>
                    <a:pt x="132" y="653"/>
                    <a:pt x="134" y="659"/>
                  </a:cubicBezTo>
                  <a:cubicBezTo>
                    <a:pt x="134" y="660"/>
                    <a:pt x="139" y="642"/>
                    <a:pt x="149" y="658"/>
                  </a:cubicBezTo>
                  <a:cubicBezTo>
                    <a:pt x="149" y="658"/>
                    <a:pt x="166" y="646"/>
                    <a:pt x="169" y="659"/>
                  </a:cubicBezTo>
                  <a:cubicBezTo>
                    <a:pt x="168" y="659"/>
                    <a:pt x="181" y="663"/>
                    <a:pt x="178" y="655"/>
                  </a:cubicBezTo>
                  <a:cubicBezTo>
                    <a:pt x="178" y="654"/>
                    <a:pt x="184" y="651"/>
                    <a:pt x="191" y="659"/>
                  </a:cubicBezTo>
                  <a:cubicBezTo>
                    <a:pt x="191" y="659"/>
                    <a:pt x="205" y="653"/>
                    <a:pt x="195" y="648"/>
                  </a:cubicBezTo>
                  <a:cubicBezTo>
                    <a:pt x="196" y="649"/>
                    <a:pt x="185" y="630"/>
                    <a:pt x="178" y="643"/>
                  </a:cubicBezTo>
                  <a:cubicBezTo>
                    <a:pt x="178" y="644"/>
                    <a:pt x="169" y="636"/>
                    <a:pt x="177" y="634"/>
                  </a:cubicBezTo>
                  <a:cubicBezTo>
                    <a:pt x="177" y="634"/>
                    <a:pt x="220" y="624"/>
                    <a:pt x="200" y="616"/>
                  </a:cubicBezTo>
                  <a:cubicBezTo>
                    <a:pt x="199" y="616"/>
                    <a:pt x="188" y="615"/>
                    <a:pt x="186" y="612"/>
                  </a:cubicBezTo>
                  <a:cubicBezTo>
                    <a:pt x="185" y="611"/>
                    <a:pt x="187" y="603"/>
                    <a:pt x="183" y="603"/>
                  </a:cubicBezTo>
                  <a:cubicBezTo>
                    <a:pt x="183" y="603"/>
                    <a:pt x="180" y="592"/>
                    <a:pt x="194" y="591"/>
                  </a:cubicBezTo>
                  <a:cubicBezTo>
                    <a:pt x="194" y="591"/>
                    <a:pt x="195" y="585"/>
                    <a:pt x="196" y="583"/>
                  </a:cubicBezTo>
                  <a:cubicBezTo>
                    <a:pt x="196" y="583"/>
                    <a:pt x="214" y="583"/>
                    <a:pt x="208" y="576"/>
                  </a:cubicBezTo>
                  <a:cubicBezTo>
                    <a:pt x="208" y="576"/>
                    <a:pt x="205" y="564"/>
                    <a:pt x="183" y="572"/>
                  </a:cubicBezTo>
                  <a:cubicBezTo>
                    <a:pt x="182" y="572"/>
                    <a:pt x="171" y="574"/>
                    <a:pt x="179" y="564"/>
                  </a:cubicBezTo>
                  <a:cubicBezTo>
                    <a:pt x="179" y="564"/>
                    <a:pt x="185" y="547"/>
                    <a:pt x="172" y="550"/>
                  </a:cubicBezTo>
                  <a:cubicBezTo>
                    <a:pt x="172" y="550"/>
                    <a:pt x="155" y="542"/>
                    <a:pt x="166" y="535"/>
                  </a:cubicBezTo>
                  <a:cubicBezTo>
                    <a:pt x="165" y="536"/>
                    <a:pt x="172" y="516"/>
                    <a:pt x="170" y="514"/>
                  </a:cubicBezTo>
                  <a:cubicBezTo>
                    <a:pt x="170" y="514"/>
                    <a:pt x="157" y="510"/>
                    <a:pt x="173" y="509"/>
                  </a:cubicBezTo>
                  <a:cubicBezTo>
                    <a:pt x="172" y="509"/>
                    <a:pt x="188" y="507"/>
                    <a:pt x="183" y="496"/>
                  </a:cubicBezTo>
                  <a:cubicBezTo>
                    <a:pt x="184" y="496"/>
                    <a:pt x="188" y="495"/>
                    <a:pt x="186" y="489"/>
                  </a:cubicBezTo>
                  <a:cubicBezTo>
                    <a:pt x="184" y="482"/>
                    <a:pt x="183" y="464"/>
                    <a:pt x="166" y="455"/>
                  </a:cubicBezTo>
                  <a:cubicBezTo>
                    <a:pt x="166" y="455"/>
                    <a:pt x="179" y="444"/>
                    <a:pt x="172" y="434"/>
                  </a:cubicBezTo>
                  <a:cubicBezTo>
                    <a:pt x="171" y="435"/>
                    <a:pt x="172" y="426"/>
                    <a:pt x="168" y="424"/>
                  </a:cubicBezTo>
                  <a:cubicBezTo>
                    <a:pt x="168" y="424"/>
                    <a:pt x="168" y="412"/>
                    <a:pt x="185" y="419"/>
                  </a:cubicBezTo>
                  <a:cubicBezTo>
                    <a:pt x="185" y="419"/>
                    <a:pt x="191" y="436"/>
                    <a:pt x="194" y="419"/>
                  </a:cubicBezTo>
                  <a:cubicBezTo>
                    <a:pt x="194" y="420"/>
                    <a:pt x="202" y="411"/>
                    <a:pt x="208" y="420"/>
                  </a:cubicBezTo>
                  <a:cubicBezTo>
                    <a:pt x="208" y="420"/>
                    <a:pt x="217" y="420"/>
                    <a:pt x="218" y="415"/>
                  </a:cubicBezTo>
                  <a:cubicBezTo>
                    <a:pt x="219" y="416"/>
                    <a:pt x="224" y="404"/>
                    <a:pt x="238" y="401"/>
                  </a:cubicBezTo>
                  <a:cubicBezTo>
                    <a:pt x="238" y="401"/>
                    <a:pt x="237" y="394"/>
                    <a:pt x="244" y="394"/>
                  </a:cubicBezTo>
                  <a:cubicBezTo>
                    <a:pt x="243" y="394"/>
                    <a:pt x="260" y="378"/>
                    <a:pt x="252" y="373"/>
                  </a:cubicBezTo>
                  <a:cubicBezTo>
                    <a:pt x="252" y="373"/>
                    <a:pt x="241" y="355"/>
                    <a:pt x="255" y="360"/>
                  </a:cubicBezTo>
                  <a:cubicBezTo>
                    <a:pt x="255" y="360"/>
                    <a:pt x="272" y="350"/>
                    <a:pt x="266" y="343"/>
                  </a:cubicBezTo>
                  <a:cubicBezTo>
                    <a:pt x="266" y="342"/>
                    <a:pt x="273" y="340"/>
                    <a:pt x="260" y="330"/>
                  </a:cubicBezTo>
                  <a:cubicBezTo>
                    <a:pt x="260" y="330"/>
                    <a:pt x="260" y="326"/>
                    <a:pt x="253" y="327"/>
                  </a:cubicBezTo>
                  <a:cubicBezTo>
                    <a:pt x="253" y="327"/>
                    <a:pt x="247" y="325"/>
                    <a:pt x="255" y="316"/>
                  </a:cubicBezTo>
                  <a:cubicBezTo>
                    <a:pt x="255" y="316"/>
                    <a:pt x="249" y="277"/>
                    <a:pt x="223" y="295"/>
                  </a:cubicBezTo>
                  <a:cubicBezTo>
                    <a:pt x="223" y="296"/>
                    <a:pt x="215" y="296"/>
                    <a:pt x="215" y="296"/>
                  </a:cubicBezTo>
                  <a:cubicBezTo>
                    <a:pt x="215" y="296"/>
                    <a:pt x="190" y="274"/>
                    <a:pt x="186" y="284"/>
                  </a:cubicBezTo>
                  <a:cubicBezTo>
                    <a:pt x="186" y="285"/>
                    <a:pt x="180" y="283"/>
                    <a:pt x="180" y="283"/>
                  </a:cubicBezTo>
                  <a:cubicBezTo>
                    <a:pt x="180" y="283"/>
                    <a:pt x="175" y="277"/>
                    <a:pt x="168" y="278"/>
                  </a:cubicBezTo>
                  <a:cubicBezTo>
                    <a:pt x="168" y="279"/>
                    <a:pt x="154" y="272"/>
                    <a:pt x="154" y="272"/>
                  </a:cubicBezTo>
                  <a:cubicBezTo>
                    <a:pt x="154" y="272"/>
                    <a:pt x="162" y="265"/>
                    <a:pt x="161" y="257"/>
                  </a:cubicBezTo>
                  <a:cubicBezTo>
                    <a:pt x="162" y="257"/>
                    <a:pt x="162" y="247"/>
                    <a:pt x="169" y="259"/>
                  </a:cubicBezTo>
                  <a:cubicBezTo>
                    <a:pt x="170" y="260"/>
                    <a:pt x="175" y="257"/>
                    <a:pt x="175" y="253"/>
                  </a:cubicBezTo>
                  <a:cubicBezTo>
                    <a:pt x="176" y="254"/>
                    <a:pt x="186" y="240"/>
                    <a:pt x="199" y="241"/>
                  </a:cubicBezTo>
                  <a:cubicBezTo>
                    <a:pt x="200" y="241"/>
                    <a:pt x="206" y="234"/>
                    <a:pt x="196" y="228"/>
                  </a:cubicBezTo>
                  <a:cubicBezTo>
                    <a:pt x="196" y="228"/>
                    <a:pt x="196" y="216"/>
                    <a:pt x="208" y="220"/>
                  </a:cubicBezTo>
                  <a:cubicBezTo>
                    <a:pt x="208" y="220"/>
                    <a:pt x="220" y="207"/>
                    <a:pt x="236" y="217"/>
                  </a:cubicBezTo>
                  <a:cubicBezTo>
                    <a:pt x="237" y="218"/>
                    <a:pt x="235" y="223"/>
                    <a:pt x="264" y="224"/>
                  </a:cubicBezTo>
                  <a:cubicBezTo>
                    <a:pt x="264" y="224"/>
                    <a:pt x="269" y="225"/>
                    <a:pt x="269" y="225"/>
                  </a:cubicBezTo>
                  <a:cubicBezTo>
                    <a:pt x="269" y="225"/>
                    <a:pt x="267" y="237"/>
                    <a:pt x="280" y="251"/>
                  </a:cubicBezTo>
                  <a:cubicBezTo>
                    <a:pt x="281" y="253"/>
                    <a:pt x="295" y="257"/>
                    <a:pt x="311" y="253"/>
                  </a:cubicBezTo>
                  <a:cubicBezTo>
                    <a:pt x="310" y="254"/>
                    <a:pt x="314" y="241"/>
                    <a:pt x="316" y="241"/>
                  </a:cubicBezTo>
                  <a:cubicBezTo>
                    <a:pt x="316" y="241"/>
                    <a:pt x="333" y="212"/>
                    <a:pt x="328" y="248"/>
                  </a:cubicBezTo>
                  <a:cubicBezTo>
                    <a:pt x="328" y="249"/>
                    <a:pt x="344" y="249"/>
                    <a:pt x="351" y="248"/>
                  </a:cubicBezTo>
                  <a:cubicBezTo>
                    <a:pt x="351" y="248"/>
                    <a:pt x="375" y="241"/>
                    <a:pt x="410" y="233"/>
                  </a:cubicBezTo>
                  <a:cubicBezTo>
                    <a:pt x="410" y="233"/>
                    <a:pt x="415" y="230"/>
                    <a:pt x="406" y="227"/>
                  </a:cubicBezTo>
                  <a:cubicBezTo>
                    <a:pt x="405" y="227"/>
                    <a:pt x="404" y="191"/>
                    <a:pt x="395" y="189"/>
                  </a:cubicBezTo>
                  <a:cubicBezTo>
                    <a:pt x="396" y="189"/>
                    <a:pt x="393" y="182"/>
                    <a:pt x="403" y="176"/>
                  </a:cubicBezTo>
                  <a:cubicBezTo>
                    <a:pt x="403" y="176"/>
                    <a:pt x="397" y="166"/>
                    <a:pt x="394" y="166"/>
                  </a:cubicBezTo>
                  <a:cubicBezTo>
                    <a:pt x="395" y="166"/>
                    <a:pt x="397" y="160"/>
                    <a:pt x="381" y="150"/>
                  </a:cubicBezTo>
                  <a:cubicBezTo>
                    <a:pt x="380" y="151"/>
                    <a:pt x="375" y="141"/>
                    <a:pt x="389" y="143"/>
                  </a:cubicBezTo>
                  <a:cubicBezTo>
                    <a:pt x="389" y="144"/>
                    <a:pt x="397" y="134"/>
                    <a:pt x="407" y="137"/>
                  </a:cubicBezTo>
                  <a:cubicBezTo>
                    <a:pt x="407" y="137"/>
                    <a:pt x="415" y="125"/>
                    <a:pt x="410" y="121"/>
                  </a:cubicBezTo>
                  <a:cubicBezTo>
                    <a:pt x="410" y="121"/>
                    <a:pt x="423" y="105"/>
                    <a:pt x="407" y="105"/>
                  </a:cubicBezTo>
                  <a:cubicBezTo>
                    <a:pt x="407" y="105"/>
                    <a:pt x="423" y="86"/>
                    <a:pt x="408" y="83"/>
                  </a:cubicBezTo>
                  <a:cubicBezTo>
                    <a:pt x="408" y="84"/>
                    <a:pt x="428" y="60"/>
                    <a:pt x="430" y="60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57" name="Salzburg">
              <a:extLst>
                <a:ext uri="{FF2B5EF4-FFF2-40B4-BE49-F238E27FC236}">
                  <a16:creationId xmlns:a16="http://schemas.microsoft.com/office/drawing/2014/main" id="{49848529-D11B-1DE8-822C-3BA552B2CDF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721583" y="3457258"/>
              <a:ext cx="1924506" cy="1629933"/>
            </a:xfrm>
            <a:custGeom>
              <a:avLst/>
              <a:gdLst/>
              <a:ahLst/>
              <a:cxnLst>
                <a:cxn ang="0">
                  <a:pos x="725" y="503"/>
                </a:cxn>
                <a:cxn ang="0">
                  <a:pos x="711" y="463"/>
                </a:cxn>
                <a:cxn ang="0">
                  <a:pos x="670" y="456"/>
                </a:cxn>
                <a:cxn ang="0">
                  <a:pos x="632" y="453"/>
                </a:cxn>
                <a:cxn ang="0">
                  <a:pos x="608" y="431"/>
                </a:cxn>
                <a:cxn ang="0">
                  <a:pos x="597" y="374"/>
                </a:cxn>
                <a:cxn ang="0">
                  <a:pos x="596" y="334"/>
                </a:cxn>
                <a:cxn ang="0">
                  <a:pos x="564" y="311"/>
                </a:cxn>
                <a:cxn ang="0">
                  <a:pos x="572" y="271"/>
                </a:cxn>
                <a:cxn ang="0">
                  <a:pos x="569" y="228"/>
                </a:cxn>
                <a:cxn ang="0">
                  <a:pos x="571" y="194"/>
                </a:cxn>
                <a:cxn ang="0">
                  <a:pos x="570" y="161"/>
                </a:cxn>
                <a:cxn ang="0">
                  <a:pos x="562" y="152"/>
                </a:cxn>
                <a:cxn ang="0">
                  <a:pos x="486" y="131"/>
                </a:cxn>
                <a:cxn ang="0">
                  <a:pos x="483" y="72"/>
                </a:cxn>
                <a:cxn ang="0">
                  <a:pos x="507" y="63"/>
                </a:cxn>
                <a:cxn ang="0">
                  <a:pos x="490" y="32"/>
                </a:cxn>
                <a:cxn ang="0">
                  <a:pos x="452" y="45"/>
                </a:cxn>
                <a:cxn ang="0">
                  <a:pos x="419" y="33"/>
                </a:cxn>
                <a:cxn ang="0">
                  <a:pos x="360" y="16"/>
                </a:cxn>
                <a:cxn ang="0">
                  <a:pos x="319" y="30"/>
                </a:cxn>
                <a:cxn ang="0">
                  <a:pos x="348" y="64"/>
                </a:cxn>
                <a:cxn ang="0">
                  <a:pos x="363" y="139"/>
                </a:cxn>
                <a:cxn ang="0">
                  <a:pos x="342" y="197"/>
                </a:cxn>
                <a:cxn ang="0">
                  <a:pos x="403" y="214"/>
                </a:cxn>
                <a:cxn ang="0">
                  <a:pos x="400" y="268"/>
                </a:cxn>
                <a:cxn ang="0">
                  <a:pos x="392" y="324"/>
                </a:cxn>
                <a:cxn ang="0">
                  <a:pos x="329" y="316"/>
                </a:cxn>
                <a:cxn ang="0">
                  <a:pos x="287" y="275"/>
                </a:cxn>
                <a:cxn ang="0">
                  <a:pos x="278" y="231"/>
                </a:cxn>
                <a:cxn ang="0">
                  <a:pos x="235" y="221"/>
                </a:cxn>
                <a:cxn ang="0">
                  <a:pos x="204" y="243"/>
                </a:cxn>
                <a:cxn ang="0">
                  <a:pos x="227" y="292"/>
                </a:cxn>
                <a:cxn ang="0">
                  <a:pos x="237" y="340"/>
                </a:cxn>
                <a:cxn ang="0">
                  <a:pos x="207" y="382"/>
                </a:cxn>
                <a:cxn ang="0">
                  <a:pos x="178" y="380"/>
                </a:cxn>
                <a:cxn ang="0">
                  <a:pos x="168" y="414"/>
                </a:cxn>
                <a:cxn ang="0">
                  <a:pos x="125" y="428"/>
                </a:cxn>
                <a:cxn ang="0">
                  <a:pos x="83" y="432"/>
                </a:cxn>
                <a:cxn ang="0">
                  <a:pos x="34" y="441"/>
                </a:cxn>
                <a:cxn ang="0">
                  <a:pos x="17" y="472"/>
                </a:cxn>
                <a:cxn ang="0">
                  <a:pos x="24" y="553"/>
                </a:cxn>
                <a:cxn ang="0">
                  <a:pos x="39" y="560"/>
                </a:cxn>
                <a:cxn ang="0">
                  <a:pos x="71" y="568"/>
                </a:cxn>
                <a:cxn ang="0">
                  <a:pos x="118" y="529"/>
                </a:cxn>
                <a:cxn ang="0">
                  <a:pos x="151" y="524"/>
                </a:cxn>
                <a:cxn ang="0">
                  <a:pos x="199" y="530"/>
                </a:cxn>
                <a:cxn ang="0">
                  <a:pos x="240" y="540"/>
                </a:cxn>
                <a:cxn ang="0">
                  <a:pos x="272" y="553"/>
                </a:cxn>
                <a:cxn ang="0">
                  <a:pos x="310" y="563"/>
                </a:cxn>
                <a:cxn ang="0">
                  <a:pos x="340" y="565"/>
                </a:cxn>
                <a:cxn ang="0">
                  <a:pos x="371" y="587"/>
                </a:cxn>
                <a:cxn ang="0">
                  <a:pos x="408" y="597"/>
                </a:cxn>
                <a:cxn ang="0">
                  <a:pos x="466" y="573"/>
                </a:cxn>
                <a:cxn ang="0">
                  <a:pos x="521" y="562"/>
                </a:cxn>
                <a:cxn ang="0">
                  <a:pos x="628" y="587"/>
                </a:cxn>
                <a:cxn ang="0">
                  <a:pos x="665" y="615"/>
                </a:cxn>
                <a:cxn ang="0">
                  <a:pos x="685" y="642"/>
                </a:cxn>
                <a:cxn ang="0">
                  <a:pos x="714" y="601"/>
                </a:cxn>
                <a:cxn ang="0">
                  <a:pos x="733" y="539"/>
                </a:cxn>
                <a:cxn ang="0">
                  <a:pos x="764" y="533"/>
                </a:cxn>
              </a:cxnLst>
              <a:rect l="0" t="0" r="r" b="b"/>
              <a:pathLst>
                <a:path w="766" h="643">
                  <a:moveTo>
                    <a:pt x="756" y="525"/>
                  </a:moveTo>
                  <a:cubicBezTo>
                    <a:pt x="752" y="514"/>
                    <a:pt x="733" y="511"/>
                    <a:pt x="734" y="511"/>
                  </a:cubicBezTo>
                  <a:cubicBezTo>
                    <a:pt x="740" y="507"/>
                    <a:pt x="725" y="503"/>
                    <a:pt x="725" y="503"/>
                  </a:cubicBezTo>
                  <a:cubicBezTo>
                    <a:pt x="735" y="503"/>
                    <a:pt x="715" y="488"/>
                    <a:pt x="715" y="488"/>
                  </a:cubicBezTo>
                  <a:cubicBezTo>
                    <a:pt x="711" y="484"/>
                    <a:pt x="709" y="477"/>
                    <a:pt x="710" y="476"/>
                  </a:cubicBezTo>
                  <a:cubicBezTo>
                    <a:pt x="718" y="471"/>
                    <a:pt x="711" y="464"/>
                    <a:pt x="711" y="463"/>
                  </a:cubicBezTo>
                  <a:cubicBezTo>
                    <a:pt x="698" y="458"/>
                    <a:pt x="697" y="453"/>
                    <a:pt x="697" y="452"/>
                  </a:cubicBezTo>
                  <a:cubicBezTo>
                    <a:pt x="699" y="433"/>
                    <a:pt x="687" y="445"/>
                    <a:pt x="687" y="444"/>
                  </a:cubicBezTo>
                  <a:cubicBezTo>
                    <a:pt x="680" y="454"/>
                    <a:pt x="670" y="457"/>
                    <a:pt x="670" y="456"/>
                  </a:cubicBezTo>
                  <a:cubicBezTo>
                    <a:pt x="662" y="445"/>
                    <a:pt x="652" y="455"/>
                    <a:pt x="652" y="458"/>
                  </a:cubicBezTo>
                  <a:cubicBezTo>
                    <a:pt x="651" y="461"/>
                    <a:pt x="647" y="462"/>
                    <a:pt x="647" y="461"/>
                  </a:cubicBezTo>
                  <a:cubicBezTo>
                    <a:pt x="643" y="451"/>
                    <a:pt x="632" y="454"/>
                    <a:pt x="632" y="453"/>
                  </a:cubicBezTo>
                  <a:cubicBezTo>
                    <a:pt x="632" y="450"/>
                    <a:pt x="628" y="451"/>
                    <a:pt x="629" y="451"/>
                  </a:cubicBezTo>
                  <a:cubicBezTo>
                    <a:pt x="621" y="458"/>
                    <a:pt x="616" y="447"/>
                    <a:pt x="616" y="447"/>
                  </a:cubicBezTo>
                  <a:cubicBezTo>
                    <a:pt x="607" y="450"/>
                    <a:pt x="608" y="432"/>
                    <a:pt x="608" y="431"/>
                  </a:cubicBezTo>
                  <a:cubicBezTo>
                    <a:pt x="606" y="428"/>
                    <a:pt x="609" y="419"/>
                    <a:pt x="609" y="418"/>
                  </a:cubicBezTo>
                  <a:cubicBezTo>
                    <a:pt x="605" y="416"/>
                    <a:pt x="601" y="390"/>
                    <a:pt x="600" y="389"/>
                  </a:cubicBezTo>
                  <a:cubicBezTo>
                    <a:pt x="598" y="388"/>
                    <a:pt x="596" y="374"/>
                    <a:pt x="597" y="374"/>
                  </a:cubicBezTo>
                  <a:cubicBezTo>
                    <a:pt x="593" y="368"/>
                    <a:pt x="599" y="358"/>
                    <a:pt x="599" y="357"/>
                  </a:cubicBezTo>
                  <a:cubicBezTo>
                    <a:pt x="601" y="353"/>
                    <a:pt x="602" y="346"/>
                    <a:pt x="603" y="342"/>
                  </a:cubicBezTo>
                  <a:cubicBezTo>
                    <a:pt x="604" y="337"/>
                    <a:pt x="595" y="334"/>
                    <a:pt x="596" y="334"/>
                  </a:cubicBezTo>
                  <a:cubicBezTo>
                    <a:pt x="597" y="331"/>
                    <a:pt x="584" y="328"/>
                    <a:pt x="584" y="328"/>
                  </a:cubicBezTo>
                  <a:cubicBezTo>
                    <a:pt x="583" y="324"/>
                    <a:pt x="576" y="324"/>
                    <a:pt x="576" y="323"/>
                  </a:cubicBezTo>
                  <a:cubicBezTo>
                    <a:pt x="571" y="316"/>
                    <a:pt x="563" y="313"/>
                    <a:pt x="564" y="311"/>
                  </a:cubicBezTo>
                  <a:cubicBezTo>
                    <a:pt x="559" y="308"/>
                    <a:pt x="559" y="299"/>
                    <a:pt x="559" y="297"/>
                  </a:cubicBezTo>
                  <a:cubicBezTo>
                    <a:pt x="566" y="289"/>
                    <a:pt x="559" y="286"/>
                    <a:pt x="560" y="285"/>
                  </a:cubicBezTo>
                  <a:cubicBezTo>
                    <a:pt x="559" y="281"/>
                    <a:pt x="572" y="272"/>
                    <a:pt x="572" y="271"/>
                  </a:cubicBezTo>
                  <a:cubicBezTo>
                    <a:pt x="569" y="266"/>
                    <a:pt x="574" y="256"/>
                    <a:pt x="575" y="255"/>
                  </a:cubicBezTo>
                  <a:cubicBezTo>
                    <a:pt x="585" y="246"/>
                    <a:pt x="563" y="245"/>
                    <a:pt x="563" y="245"/>
                  </a:cubicBezTo>
                  <a:cubicBezTo>
                    <a:pt x="560" y="239"/>
                    <a:pt x="570" y="229"/>
                    <a:pt x="569" y="228"/>
                  </a:cubicBezTo>
                  <a:cubicBezTo>
                    <a:pt x="564" y="220"/>
                    <a:pt x="581" y="217"/>
                    <a:pt x="581" y="217"/>
                  </a:cubicBezTo>
                  <a:cubicBezTo>
                    <a:pt x="578" y="212"/>
                    <a:pt x="584" y="206"/>
                    <a:pt x="585" y="205"/>
                  </a:cubicBezTo>
                  <a:cubicBezTo>
                    <a:pt x="598" y="195"/>
                    <a:pt x="570" y="195"/>
                    <a:pt x="571" y="194"/>
                  </a:cubicBezTo>
                  <a:cubicBezTo>
                    <a:pt x="557" y="194"/>
                    <a:pt x="542" y="182"/>
                    <a:pt x="543" y="181"/>
                  </a:cubicBezTo>
                  <a:cubicBezTo>
                    <a:pt x="544" y="164"/>
                    <a:pt x="555" y="157"/>
                    <a:pt x="555" y="157"/>
                  </a:cubicBezTo>
                  <a:cubicBezTo>
                    <a:pt x="560" y="156"/>
                    <a:pt x="569" y="162"/>
                    <a:pt x="570" y="161"/>
                  </a:cubicBezTo>
                  <a:cubicBezTo>
                    <a:pt x="578" y="168"/>
                    <a:pt x="583" y="159"/>
                    <a:pt x="583" y="158"/>
                  </a:cubicBezTo>
                  <a:cubicBezTo>
                    <a:pt x="581" y="148"/>
                    <a:pt x="573" y="150"/>
                    <a:pt x="573" y="149"/>
                  </a:cubicBezTo>
                  <a:cubicBezTo>
                    <a:pt x="570" y="153"/>
                    <a:pt x="562" y="154"/>
                    <a:pt x="562" y="152"/>
                  </a:cubicBezTo>
                  <a:cubicBezTo>
                    <a:pt x="567" y="140"/>
                    <a:pt x="524" y="150"/>
                    <a:pt x="523" y="149"/>
                  </a:cubicBezTo>
                  <a:cubicBezTo>
                    <a:pt x="513" y="138"/>
                    <a:pt x="495" y="141"/>
                    <a:pt x="494" y="140"/>
                  </a:cubicBezTo>
                  <a:cubicBezTo>
                    <a:pt x="498" y="135"/>
                    <a:pt x="486" y="132"/>
                    <a:pt x="486" y="131"/>
                  </a:cubicBezTo>
                  <a:cubicBezTo>
                    <a:pt x="483" y="126"/>
                    <a:pt x="487" y="110"/>
                    <a:pt x="488" y="110"/>
                  </a:cubicBezTo>
                  <a:cubicBezTo>
                    <a:pt x="477" y="101"/>
                    <a:pt x="480" y="93"/>
                    <a:pt x="480" y="93"/>
                  </a:cubicBezTo>
                  <a:cubicBezTo>
                    <a:pt x="483" y="88"/>
                    <a:pt x="483" y="73"/>
                    <a:pt x="483" y="72"/>
                  </a:cubicBezTo>
                  <a:cubicBezTo>
                    <a:pt x="478" y="59"/>
                    <a:pt x="483" y="58"/>
                    <a:pt x="484" y="57"/>
                  </a:cubicBezTo>
                  <a:cubicBezTo>
                    <a:pt x="491" y="50"/>
                    <a:pt x="498" y="56"/>
                    <a:pt x="497" y="56"/>
                  </a:cubicBezTo>
                  <a:cubicBezTo>
                    <a:pt x="503" y="56"/>
                    <a:pt x="507" y="63"/>
                    <a:pt x="507" y="63"/>
                  </a:cubicBezTo>
                  <a:cubicBezTo>
                    <a:pt x="517" y="70"/>
                    <a:pt x="514" y="57"/>
                    <a:pt x="515" y="56"/>
                  </a:cubicBezTo>
                  <a:cubicBezTo>
                    <a:pt x="520" y="53"/>
                    <a:pt x="516" y="47"/>
                    <a:pt x="517" y="46"/>
                  </a:cubicBezTo>
                  <a:cubicBezTo>
                    <a:pt x="514" y="44"/>
                    <a:pt x="490" y="34"/>
                    <a:pt x="490" y="32"/>
                  </a:cubicBezTo>
                  <a:cubicBezTo>
                    <a:pt x="492" y="26"/>
                    <a:pt x="484" y="27"/>
                    <a:pt x="485" y="27"/>
                  </a:cubicBezTo>
                  <a:cubicBezTo>
                    <a:pt x="482" y="34"/>
                    <a:pt x="471" y="36"/>
                    <a:pt x="471" y="36"/>
                  </a:cubicBezTo>
                  <a:cubicBezTo>
                    <a:pt x="467" y="35"/>
                    <a:pt x="452" y="45"/>
                    <a:pt x="452" y="45"/>
                  </a:cubicBezTo>
                  <a:cubicBezTo>
                    <a:pt x="449" y="47"/>
                    <a:pt x="434" y="47"/>
                    <a:pt x="435" y="46"/>
                  </a:cubicBezTo>
                  <a:cubicBezTo>
                    <a:pt x="425" y="50"/>
                    <a:pt x="431" y="35"/>
                    <a:pt x="431" y="34"/>
                  </a:cubicBezTo>
                  <a:cubicBezTo>
                    <a:pt x="426" y="40"/>
                    <a:pt x="420" y="33"/>
                    <a:pt x="419" y="33"/>
                  </a:cubicBezTo>
                  <a:cubicBezTo>
                    <a:pt x="409" y="38"/>
                    <a:pt x="389" y="9"/>
                    <a:pt x="389" y="9"/>
                  </a:cubicBezTo>
                  <a:cubicBezTo>
                    <a:pt x="385" y="12"/>
                    <a:pt x="378" y="12"/>
                    <a:pt x="378" y="11"/>
                  </a:cubicBezTo>
                  <a:cubicBezTo>
                    <a:pt x="368" y="16"/>
                    <a:pt x="360" y="16"/>
                    <a:pt x="360" y="16"/>
                  </a:cubicBezTo>
                  <a:cubicBezTo>
                    <a:pt x="351" y="0"/>
                    <a:pt x="334" y="27"/>
                    <a:pt x="334" y="27"/>
                  </a:cubicBezTo>
                  <a:cubicBezTo>
                    <a:pt x="330" y="36"/>
                    <a:pt x="322" y="32"/>
                    <a:pt x="322" y="32"/>
                  </a:cubicBezTo>
                  <a:cubicBezTo>
                    <a:pt x="319" y="30"/>
                    <a:pt x="319" y="30"/>
                    <a:pt x="319" y="30"/>
                  </a:cubicBezTo>
                  <a:cubicBezTo>
                    <a:pt x="320" y="33"/>
                    <a:pt x="321" y="34"/>
                    <a:pt x="320" y="34"/>
                  </a:cubicBezTo>
                  <a:cubicBezTo>
                    <a:pt x="318" y="34"/>
                    <a:pt x="320" y="67"/>
                    <a:pt x="337" y="54"/>
                  </a:cubicBezTo>
                  <a:cubicBezTo>
                    <a:pt x="337" y="54"/>
                    <a:pt x="344" y="74"/>
                    <a:pt x="348" y="64"/>
                  </a:cubicBezTo>
                  <a:cubicBezTo>
                    <a:pt x="348" y="65"/>
                    <a:pt x="372" y="118"/>
                    <a:pt x="374" y="118"/>
                  </a:cubicBezTo>
                  <a:cubicBezTo>
                    <a:pt x="374" y="118"/>
                    <a:pt x="374" y="122"/>
                    <a:pt x="374" y="122"/>
                  </a:cubicBezTo>
                  <a:cubicBezTo>
                    <a:pt x="374" y="122"/>
                    <a:pt x="363" y="134"/>
                    <a:pt x="363" y="139"/>
                  </a:cubicBezTo>
                  <a:cubicBezTo>
                    <a:pt x="363" y="140"/>
                    <a:pt x="340" y="164"/>
                    <a:pt x="351" y="165"/>
                  </a:cubicBezTo>
                  <a:cubicBezTo>
                    <a:pt x="351" y="166"/>
                    <a:pt x="346" y="180"/>
                    <a:pt x="344" y="180"/>
                  </a:cubicBezTo>
                  <a:cubicBezTo>
                    <a:pt x="343" y="181"/>
                    <a:pt x="329" y="190"/>
                    <a:pt x="342" y="197"/>
                  </a:cubicBezTo>
                  <a:cubicBezTo>
                    <a:pt x="355" y="204"/>
                    <a:pt x="370" y="198"/>
                    <a:pt x="370" y="198"/>
                  </a:cubicBezTo>
                  <a:cubicBezTo>
                    <a:pt x="378" y="191"/>
                    <a:pt x="378" y="191"/>
                    <a:pt x="378" y="191"/>
                  </a:cubicBezTo>
                  <a:cubicBezTo>
                    <a:pt x="378" y="191"/>
                    <a:pt x="402" y="205"/>
                    <a:pt x="403" y="214"/>
                  </a:cubicBezTo>
                  <a:cubicBezTo>
                    <a:pt x="404" y="222"/>
                    <a:pt x="405" y="233"/>
                    <a:pt x="410" y="240"/>
                  </a:cubicBezTo>
                  <a:cubicBezTo>
                    <a:pt x="411" y="247"/>
                    <a:pt x="412" y="247"/>
                    <a:pt x="412" y="247"/>
                  </a:cubicBezTo>
                  <a:cubicBezTo>
                    <a:pt x="412" y="247"/>
                    <a:pt x="389" y="264"/>
                    <a:pt x="400" y="268"/>
                  </a:cubicBezTo>
                  <a:cubicBezTo>
                    <a:pt x="400" y="269"/>
                    <a:pt x="377" y="273"/>
                    <a:pt x="394" y="286"/>
                  </a:cubicBezTo>
                  <a:cubicBezTo>
                    <a:pt x="394" y="287"/>
                    <a:pt x="377" y="303"/>
                    <a:pt x="390" y="309"/>
                  </a:cubicBezTo>
                  <a:cubicBezTo>
                    <a:pt x="390" y="310"/>
                    <a:pt x="392" y="324"/>
                    <a:pt x="392" y="324"/>
                  </a:cubicBezTo>
                  <a:cubicBezTo>
                    <a:pt x="392" y="324"/>
                    <a:pt x="376" y="333"/>
                    <a:pt x="374" y="340"/>
                  </a:cubicBezTo>
                  <a:cubicBezTo>
                    <a:pt x="373" y="341"/>
                    <a:pt x="367" y="328"/>
                    <a:pt x="360" y="334"/>
                  </a:cubicBezTo>
                  <a:cubicBezTo>
                    <a:pt x="359" y="335"/>
                    <a:pt x="331" y="323"/>
                    <a:pt x="329" y="316"/>
                  </a:cubicBezTo>
                  <a:cubicBezTo>
                    <a:pt x="327" y="309"/>
                    <a:pt x="319" y="304"/>
                    <a:pt x="316" y="305"/>
                  </a:cubicBezTo>
                  <a:cubicBezTo>
                    <a:pt x="316" y="306"/>
                    <a:pt x="317" y="290"/>
                    <a:pt x="301" y="294"/>
                  </a:cubicBezTo>
                  <a:cubicBezTo>
                    <a:pt x="300" y="294"/>
                    <a:pt x="284" y="285"/>
                    <a:pt x="287" y="275"/>
                  </a:cubicBezTo>
                  <a:cubicBezTo>
                    <a:pt x="290" y="265"/>
                    <a:pt x="287" y="263"/>
                    <a:pt x="298" y="256"/>
                  </a:cubicBezTo>
                  <a:cubicBezTo>
                    <a:pt x="308" y="249"/>
                    <a:pt x="281" y="245"/>
                    <a:pt x="279" y="236"/>
                  </a:cubicBezTo>
                  <a:cubicBezTo>
                    <a:pt x="279" y="236"/>
                    <a:pt x="278" y="231"/>
                    <a:pt x="278" y="231"/>
                  </a:cubicBezTo>
                  <a:cubicBezTo>
                    <a:pt x="278" y="231"/>
                    <a:pt x="290" y="225"/>
                    <a:pt x="276" y="225"/>
                  </a:cubicBezTo>
                  <a:cubicBezTo>
                    <a:pt x="276" y="226"/>
                    <a:pt x="276" y="215"/>
                    <a:pt x="260" y="218"/>
                  </a:cubicBezTo>
                  <a:cubicBezTo>
                    <a:pt x="260" y="219"/>
                    <a:pt x="243" y="211"/>
                    <a:pt x="235" y="221"/>
                  </a:cubicBezTo>
                  <a:cubicBezTo>
                    <a:pt x="235" y="221"/>
                    <a:pt x="213" y="209"/>
                    <a:pt x="207" y="242"/>
                  </a:cubicBezTo>
                  <a:cubicBezTo>
                    <a:pt x="207" y="242"/>
                    <a:pt x="206" y="242"/>
                    <a:pt x="204" y="242"/>
                  </a:cubicBezTo>
                  <a:cubicBezTo>
                    <a:pt x="204" y="243"/>
                    <a:pt x="204" y="243"/>
                    <a:pt x="204" y="243"/>
                  </a:cubicBezTo>
                  <a:cubicBezTo>
                    <a:pt x="204" y="243"/>
                    <a:pt x="202" y="263"/>
                    <a:pt x="213" y="261"/>
                  </a:cubicBezTo>
                  <a:cubicBezTo>
                    <a:pt x="214" y="261"/>
                    <a:pt x="253" y="271"/>
                    <a:pt x="236" y="279"/>
                  </a:cubicBezTo>
                  <a:cubicBezTo>
                    <a:pt x="236" y="279"/>
                    <a:pt x="235" y="290"/>
                    <a:pt x="227" y="292"/>
                  </a:cubicBezTo>
                  <a:cubicBezTo>
                    <a:pt x="226" y="293"/>
                    <a:pt x="241" y="299"/>
                    <a:pt x="234" y="302"/>
                  </a:cubicBezTo>
                  <a:cubicBezTo>
                    <a:pt x="234" y="303"/>
                    <a:pt x="244" y="322"/>
                    <a:pt x="253" y="331"/>
                  </a:cubicBezTo>
                  <a:cubicBezTo>
                    <a:pt x="253" y="331"/>
                    <a:pt x="248" y="339"/>
                    <a:pt x="237" y="340"/>
                  </a:cubicBezTo>
                  <a:cubicBezTo>
                    <a:pt x="237" y="341"/>
                    <a:pt x="224" y="337"/>
                    <a:pt x="227" y="348"/>
                  </a:cubicBezTo>
                  <a:cubicBezTo>
                    <a:pt x="227" y="348"/>
                    <a:pt x="227" y="359"/>
                    <a:pt x="227" y="359"/>
                  </a:cubicBezTo>
                  <a:cubicBezTo>
                    <a:pt x="227" y="359"/>
                    <a:pt x="207" y="378"/>
                    <a:pt x="207" y="382"/>
                  </a:cubicBezTo>
                  <a:cubicBezTo>
                    <a:pt x="207" y="381"/>
                    <a:pt x="201" y="384"/>
                    <a:pt x="199" y="380"/>
                  </a:cubicBezTo>
                  <a:cubicBezTo>
                    <a:pt x="198" y="380"/>
                    <a:pt x="195" y="376"/>
                    <a:pt x="189" y="382"/>
                  </a:cubicBezTo>
                  <a:cubicBezTo>
                    <a:pt x="189" y="382"/>
                    <a:pt x="182" y="385"/>
                    <a:pt x="178" y="380"/>
                  </a:cubicBezTo>
                  <a:cubicBezTo>
                    <a:pt x="177" y="380"/>
                    <a:pt x="175" y="389"/>
                    <a:pt x="166" y="393"/>
                  </a:cubicBezTo>
                  <a:cubicBezTo>
                    <a:pt x="167" y="393"/>
                    <a:pt x="168" y="403"/>
                    <a:pt x="171" y="407"/>
                  </a:cubicBezTo>
                  <a:cubicBezTo>
                    <a:pt x="171" y="408"/>
                    <a:pt x="176" y="413"/>
                    <a:pt x="168" y="414"/>
                  </a:cubicBezTo>
                  <a:cubicBezTo>
                    <a:pt x="168" y="416"/>
                    <a:pt x="170" y="425"/>
                    <a:pt x="155" y="420"/>
                  </a:cubicBezTo>
                  <a:cubicBezTo>
                    <a:pt x="154" y="420"/>
                    <a:pt x="148" y="419"/>
                    <a:pt x="138" y="426"/>
                  </a:cubicBezTo>
                  <a:cubicBezTo>
                    <a:pt x="138" y="427"/>
                    <a:pt x="130" y="424"/>
                    <a:pt x="125" y="428"/>
                  </a:cubicBezTo>
                  <a:cubicBezTo>
                    <a:pt x="125" y="429"/>
                    <a:pt x="110" y="415"/>
                    <a:pt x="103" y="420"/>
                  </a:cubicBezTo>
                  <a:cubicBezTo>
                    <a:pt x="103" y="421"/>
                    <a:pt x="93" y="409"/>
                    <a:pt x="93" y="422"/>
                  </a:cubicBezTo>
                  <a:cubicBezTo>
                    <a:pt x="93" y="423"/>
                    <a:pt x="83" y="428"/>
                    <a:pt x="83" y="432"/>
                  </a:cubicBezTo>
                  <a:cubicBezTo>
                    <a:pt x="83" y="432"/>
                    <a:pt x="74" y="426"/>
                    <a:pt x="73" y="435"/>
                  </a:cubicBezTo>
                  <a:cubicBezTo>
                    <a:pt x="73" y="435"/>
                    <a:pt x="65" y="416"/>
                    <a:pt x="58" y="434"/>
                  </a:cubicBezTo>
                  <a:cubicBezTo>
                    <a:pt x="58" y="435"/>
                    <a:pt x="38" y="427"/>
                    <a:pt x="34" y="441"/>
                  </a:cubicBezTo>
                  <a:cubicBezTo>
                    <a:pt x="34" y="442"/>
                    <a:pt x="20" y="423"/>
                    <a:pt x="14" y="441"/>
                  </a:cubicBezTo>
                  <a:cubicBezTo>
                    <a:pt x="14" y="442"/>
                    <a:pt x="0" y="450"/>
                    <a:pt x="14" y="456"/>
                  </a:cubicBezTo>
                  <a:cubicBezTo>
                    <a:pt x="14" y="458"/>
                    <a:pt x="24" y="466"/>
                    <a:pt x="17" y="472"/>
                  </a:cubicBezTo>
                  <a:cubicBezTo>
                    <a:pt x="17" y="473"/>
                    <a:pt x="9" y="486"/>
                    <a:pt x="9" y="497"/>
                  </a:cubicBezTo>
                  <a:cubicBezTo>
                    <a:pt x="9" y="498"/>
                    <a:pt x="9" y="520"/>
                    <a:pt x="17" y="526"/>
                  </a:cubicBezTo>
                  <a:cubicBezTo>
                    <a:pt x="17" y="526"/>
                    <a:pt x="32" y="547"/>
                    <a:pt x="24" y="553"/>
                  </a:cubicBezTo>
                  <a:cubicBezTo>
                    <a:pt x="25" y="554"/>
                    <a:pt x="30" y="561"/>
                    <a:pt x="28" y="562"/>
                  </a:cubicBezTo>
                  <a:cubicBezTo>
                    <a:pt x="28" y="562"/>
                    <a:pt x="28" y="562"/>
                    <a:pt x="28" y="563"/>
                  </a:cubicBezTo>
                  <a:cubicBezTo>
                    <a:pt x="31" y="562"/>
                    <a:pt x="36" y="560"/>
                    <a:pt x="39" y="560"/>
                  </a:cubicBezTo>
                  <a:cubicBezTo>
                    <a:pt x="39" y="560"/>
                    <a:pt x="46" y="547"/>
                    <a:pt x="62" y="560"/>
                  </a:cubicBezTo>
                  <a:cubicBezTo>
                    <a:pt x="62" y="561"/>
                    <a:pt x="70" y="564"/>
                    <a:pt x="70" y="568"/>
                  </a:cubicBezTo>
                  <a:cubicBezTo>
                    <a:pt x="71" y="568"/>
                    <a:pt x="71" y="568"/>
                    <a:pt x="71" y="568"/>
                  </a:cubicBezTo>
                  <a:cubicBezTo>
                    <a:pt x="71" y="568"/>
                    <a:pt x="81" y="566"/>
                    <a:pt x="87" y="555"/>
                  </a:cubicBezTo>
                  <a:cubicBezTo>
                    <a:pt x="86" y="556"/>
                    <a:pt x="98" y="554"/>
                    <a:pt x="99" y="548"/>
                  </a:cubicBezTo>
                  <a:cubicBezTo>
                    <a:pt x="99" y="548"/>
                    <a:pt x="122" y="549"/>
                    <a:pt x="118" y="529"/>
                  </a:cubicBezTo>
                  <a:cubicBezTo>
                    <a:pt x="118" y="530"/>
                    <a:pt x="134" y="515"/>
                    <a:pt x="138" y="525"/>
                  </a:cubicBezTo>
                  <a:cubicBezTo>
                    <a:pt x="138" y="525"/>
                    <a:pt x="144" y="527"/>
                    <a:pt x="146" y="522"/>
                  </a:cubicBezTo>
                  <a:cubicBezTo>
                    <a:pt x="146" y="523"/>
                    <a:pt x="150" y="520"/>
                    <a:pt x="151" y="524"/>
                  </a:cubicBezTo>
                  <a:cubicBezTo>
                    <a:pt x="150" y="525"/>
                    <a:pt x="162" y="528"/>
                    <a:pt x="167" y="518"/>
                  </a:cubicBezTo>
                  <a:cubicBezTo>
                    <a:pt x="167" y="519"/>
                    <a:pt x="173" y="514"/>
                    <a:pt x="188" y="531"/>
                  </a:cubicBezTo>
                  <a:cubicBezTo>
                    <a:pt x="188" y="531"/>
                    <a:pt x="192" y="541"/>
                    <a:pt x="199" y="530"/>
                  </a:cubicBezTo>
                  <a:cubicBezTo>
                    <a:pt x="199" y="530"/>
                    <a:pt x="219" y="536"/>
                    <a:pt x="235" y="554"/>
                  </a:cubicBezTo>
                  <a:cubicBezTo>
                    <a:pt x="236" y="552"/>
                    <a:pt x="236" y="552"/>
                    <a:pt x="236" y="552"/>
                  </a:cubicBezTo>
                  <a:cubicBezTo>
                    <a:pt x="236" y="552"/>
                    <a:pt x="240" y="544"/>
                    <a:pt x="240" y="540"/>
                  </a:cubicBezTo>
                  <a:cubicBezTo>
                    <a:pt x="240" y="540"/>
                    <a:pt x="252" y="540"/>
                    <a:pt x="259" y="534"/>
                  </a:cubicBezTo>
                  <a:cubicBezTo>
                    <a:pt x="259" y="534"/>
                    <a:pt x="270" y="535"/>
                    <a:pt x="265" y="541"/>
                  </a:cubicBezTo>
                  <a:cubicBezTo>
                    <a:pt x="265" y="541"/>
                    <a:pt x="264" y="554"/>
                    <a:pt x="272" y="553"/>
                  </a:cubicBezTo>
                  <a:cubicBezTo>
                    <a:pt x="273" y="554"/>
                    <a:pt x="281" y="549"/>
                    <a:pt x="285" y="556"/>
                  </a:cubicBezTo>
                  <a:cubicBezTo>
                    <a:pt x="285" y="556"/>
                    <a:pt x="299" y="551"/>
                    <a:pt x="300" y="556"/>
                  </a:cubicBezTo>
                  <a:cubicBezTo>
                    <a:pt x="300" y="557"/>
                    <a:pt x="306" y="563"/>
                    <a:pt x="310" y="563"/>
                  </a:cubicBezTo>
                  <a:cubicBezTo>
                    <a:pt x="310" y="563"/>
                    <a:pt x="311" y="565"/>
                    <a:pt x="316" y="562"/>
                  </a:cubicBezTo>
                  <a:cubicBezTo>
                    <a:pt x="317" y="562"/>
                    <a:pt x="322" y="560"/>
                    <a:pt x="324" y="562"/>
                  </a:cubicBezTo>
                  <a:cubicBezTo>
                    <a:pt x="324" y="562"/>
                    <a:pt x="336" y="562"/>
                    <a:pt x="340" y="565"/>
                  </a:cubicBezTo>
                  <a:cubicBezTo>
                    <a:pt x="340" y="566"/>
                    <a:pt x="348" y="568"/>
                    <a:pt x="348" y="576"/>
                  </a:cubicBezTo>
                  <a:cubicBezTo>
                    <a:pt x="347" y="576"/>
                    <a:pt x="356" y="578"/>
                    <a:pt x="352" y="587"/>
                  </a:cubicBezTo>
                  <a:cubicBezTo>
                    <a:pt x="352" y="587"/>
                    <a:pt x="366" y="594"/>
                    <a:pt x="371" y="587"/>
                  </a:cubicBezTo>
                  <a:cubicBezTo>
                    <a:pt x="370" y="588"/>
                    <a:pt x="382" y="584"/>
                    <a:pt x="379" y="593"/>
                  </a:cubicBezTo>
                  <a:cubicBezTo>
                    <a:pt x="380" y="594"/>
                    <a:pt x="393" y="602"/>
                    <a:pt x="397" y="602"/>
                  </a:cubicBezTo>
                  <a:cubicBezTo>
                    <a:pt x="398" y="603"/>
                    <a:pt x="404" y="590"/>
                    <a:pt x="408" y="597"/>
                  </a:cubicBezTo>
                  <a:cubicBezTo>
                    <a:pt x="408" y="598"/>
                    <a:pt x="420" y="598"/>
                    <a:pt x="422" y="594"/>
                  </a:cubicBezTo>
                  <a:cubicBezTo>
                    <a:pt x="422" y="594"/>
                    <a:pt x="433" y="591"/>
                    <a:pt x="441" y="586"/>
                  </a:cubicBezTo>
                  <a:cubicBezTo>
                    <a:pt x="440" y="585"/>
                    <a:pt x="482" y="590"/>
                    <a:pt x="466" y="573"/>
                  </a:cubicBezTo>
                  <a:cubicBezTo>
                    <a:pt x="466" y="574"/>
                    <a:pt x="467" y="557"/>
                    <a:pt x="483" y="557"/>
                  </a:cubicBezTo>
                  <a:cubicBezTo>
                    <a:pt x="483" y="557"/>
                    <a:pt x="492" y="566"/>
                    <a:pt x="498" y="559"/>
                  </a:cubicBezTo>
                  <a:cubicBezTo>
                    <a:pt x="498" y="560"/>
                    <a:pt x="524" y="550"/>
                    <a:pt x="521" y="562"/>
                  </a:cubicBezTo>
                  <a:cubicBezTo>
                    <a:pt x="522" y="563"/>
                    <a:pt x="531" y="577"/>
                    <a:pt x="537" y="565"/>
                  </a:cubicBezTo>
                  <a:cubicBezTo>
                    <a:pt x="538" y="566"/>
                    <a:pt x="574" y="564"/>
                    <a:pt x="599" y="581"/>
                  </a:cubicBezTo>
                  <a:cubicBezTo>
                    <a:pt x="599" y="582"/>
                    <a:pt x="621" y="571"/>
                    <a:pt x="628" y="587"/>
                  </a:cubicBezTo>
                  <a:cubicBezTo>
                    <a:pt x="628" y="587"/>
                    <a:pt x="643" y="586"/>
                    <a:pt x="644" y="589"/>
                  </a:cubicBezTo>
                  <a:cubicBezTo>
                    <a:pt x="646" y="592"/>
                    <a:pt x="643" y="606"/>
                    <a:pt x="647" y="608"/>
                  </a:cubicBezTo>
                  <a:cubicBezTo>
                    <a:pt x="650" y="610"/>
                    <a:pt x="654" y="620"/>
                    <a:pt x="665" y="615"/>
                  </a:cubicBezTo>
                  <a:cubicBezTo>
                    <a:pt x="665" y="616"/>
                    <a:pt x="677" y="621"/>
                    <a:pt x="678" y="631"/>
                  </a:cubicBezTo>
                  <a:cubicBezTo>
                    <a:pt x="678" y="635"/>
                    <a:pt x="679" y="639"/>
                    <a:pt x="681" y="643"/>
                  </a:cubicBezTo>
                  <a:cubicBezTo>
                    <a:pt x="683" y="642"/>
                    <a:pt x="684" y="641"/>
                    <a:pt x="685" y="642"/>
                  </a:cubicBezTo>
                  <a:cubicBezTo>
                    <a:pt x="687" y="643"/>
                    <a:pt x="696" y="635"/>
                    <a:pt x="696" y="635"/>
                  </a:cubicBezTo>
                  <a:cubicBezTo>
                    <a:pt x="697" y="635"/>
                    <a:pt x="708" y="616"/>
                    <a:pt x="708" y="616"/>
                  </a:cubicBezTo>
                  <a:cubicBezTo>
                    <a:pt x="715" y="618"/>
                    <a:pt x="713" y="602"/>
                    <a:pt x="714" y="601"/>
                  </a:cubicBezTo>
                  <a:cubicBezTo>
                    <a:pt x="714" y="600"/>
                    <a:pt x="727" y="576"/>
                    <a:pt x="727" y="575"/>
                  </a:cubicBezTo>
                  <a:cubicBezTo>
                    <a:pt x="734" y="568"/>
                    <a:pt x="721" y="559"/>
                    <a:pt x="720" y="558"/>
                  </a:cubicBezTo>
                  <a:cubicBezTo>
                    <a:pt x="713" y="552"/>
                    <a:pt x="732" y="540"/>
                    <a:pt x="733" y="539"/>
                  </a:cubicBezTo>
                  <a:cubicBezTo>
                    <a:pt x="738" y="529"/>
                    <a:pt x="747" y="534"/>
                    <a:pt x="748" y="536"/>
                  </a:cubicBezTo>
                  <a:cubicBezTo>
                    <a:pt x="749" y="540"/>
                    <a:pt x="756" y="538"/>
                    <a:pt x="756" y="537"/>
                  </a:cubicBezTo>
                  <a:cubicBezTo>
                    <a:pt x="762" y="539"/>
                    <a:pt x="763" y="534"/>
                    <a:pt x="764" y="533"/>
                  </a:cubicBezTo>
                  <a:cubicBezTo>
                    <a:pt x="766" y="527"/>
                    <a:pt x="755" y="525"/>
                    <a:pt x="756" y="52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58" name="Oberösterreich">
              <a:extLst>
                <a:ext uri="{FF2B5EF4-FFF2-40B4-BE49-F238E27FC236}">
                  <a16:creationId xmlns:a16="http://schemas.microsoft.com/office/drawing/2014/main" id="{8F14D753-ABF8-CCDF-BD0F-D6EF79C4953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06943" y="2318268"/>
              <a:ext cx="2195508" cy="2010906"/>
            </a:xfrm>
            <a:custGeom>
              <a:avLst/>
              <a:gdLst/>
              <a:ahLst/>
              <a:cxnLst>
                <a:cxn ang="0">
                  <a:pos x="855" y="284"/>
                </a:cxn>
                <a:cxn ang="0">
                  <a:pos x="849" y="244"/>
                </a:cxn>
                <a:cxn ang="0">
                  <a:pos x="831" y="211"/>
                </a:cxn>
                <a:cxn ang="0">
                  <a:pos x="831" y="183"/>
                </a:cxn>
                <a:cxn ang="0">
                  <a:pos x="800" y="157"/>
                </a:cxn>
                <a:cxn ang="0">
                  <a:pos x="775" y="150"/>
                </a:cxn>
                <a:cxn ang="0">
                  <a:pos x="759" y="138"/>
                </a:cxn>
                <a:cxn ang="0">
                  <a:pos x="702" y="126"/>
                </a:cxn>
                <a:cxn ang="0">
                  <a:pos x="667" y="103"/>
                </a:cxn>
                <a:cxn ang="0">
                  <a:pos x="638" y="141"/>
                </a:cxn>
                <a:cxn ang="0">
                  <a:pos x="588" y="141"/>
                </a:cxn>
                <a:cxn ang="0">
                  <a:pos x="531" y="137"/>
                </a:cxn>
                <a:cxn ang="0">
                  <a:pos x="502" y="124"/>
                </a:cxn>
                <a:cxn ang="0">
                  <a:pos x="499" y="87"/>
                </a:cxn>
                <a:cxn ang="0">
                  <a:pos x="416" y="72"/>
                </a:cxn>
                <a:cxn ang="0">
                  <a:pos x="412" y="145"/>
                </a:cxn>
                <a:cxn ang="0">
                  <a:pos x="389" y="173"/>
                </a:cxn>
                <a:cxn ang="0">
                  <a:pos x="346" y="161"/>
                </a:cxn>
                <a:cxn ang="0">
                  <a:pos x="294" y="142"/>
                </a:cxn>
                <a:cxn ang="0">
                  <a:pos x="274" y="166"/>
                </a:cxn>
                <a:cxn ang="0">
                  <a:pos x="278" y="186"/>
                </a:cxn>
                <a:cxn ang="0">
                  <a:pos x="263" y="259"/>
                </a:cxn>
                <a:cxn ang="0">
                  <a:pos x="202" y="310"/>
                </a:cxn>
                <a:cxn ang="0">
                  <a:pos x="104" y="339"/>
                </a:cxn>
                <a:cxn ang="0">
                  <a:pos x="36" y="390"/>
                </a:cxn>
                <a:cxn ang="0">
                  <a:pos x="6" y="435"/>
                </a:cxn>
                <a:cxn ang="0">
                  <a:pos x="49" y="481"/>
                </a:cxn>
                <a:cxn ang="0">
                  <a:pos x="105" y="460"/>
                </a:cxn>
                <a:cxn ang="0">
                  <a:pos x="158" y="483"/>
                </a:cxn>
                <a:cxn ang="0">
                  <a:pos x="198" y="485"/>
                </a:cxn>
                <a:cxn ang="0">
                  <a:pos x="244" y="495"/>
                </a:cxn>
                <a:cxn ang="0">
                  <a:pos x="224" y="505"/>
                </a:cxn>
                <a:cxn ang="0">
                  <a:pos x="207" y="542"/>
                </a:cxn>
                <a:cxn ang="0">
                  <a:pos x="221" y="589"/>
                </a:cxn>
                <a:cxn ang="0">
                  <a:pos x="300" y="598"/>
                </a:cxn>
                <a:cxn ang="0">
                  <a:pos x="282" y="606"/>
                </a:cxn>
                <a:cxn ang="0">
                  <a:pos x="312" y="654"/>
                </a:cxn>
                <a:cxn ang="0">
                  <a:pos x="290" y="694"/>
                </a:cxn>
                <a:cxn ang="0">
                  <a:pos x="287" y="734"/>
                </a:cxn>
                <a:cxn ang="0">
                  <a:pos x="303" y="772"/>
                </a:cxn>
                <a:cxn ang="0">
                  <a:pos x="327" y="786"/>
                </a:cxn>
                <a:cxn ang="0">
                  <a:pos x="385" y="792"/>
                </a:cxn>
                <a:cxn ang="0">
                  <a:pos x="395" y="741"/>
                </a:cxn>
                <a:cxn ang="0">
                  <a:pos x="378" y="673"/>
                </a:cxn>
                <a:cxn ang="0">
                  <a:pos x="404" y="644"/>
                </a:cxn>
                <a:cxn ang="0">
                  <a:pos x="460" y="650"/>
                </a:cxn>
                <a:cxn ang="0">
                  <a:pos x="512" y="681"/>
                </a:cxn>
                <a:cxn ang="0">
                  <a:pos x="570" y="684"/>
                </a:cxn>
                <a:cxn ang="0">
                  <a:pos x="617" y="706"/>
                </a:cxn>
                <a:cxn ang="0">
                  <a:pos x="668" y="674"/>
                </a:cxn>
                <a:cxn ang="0">
                  <a:pos x="704" y="641"/>
                </a:cxn>
                <a:cxn ang="0">
                  <a:pos x="759" y="618"/>
                </a:cxn>
                <a:cxn ang="0">
                  <a:pos x="775" y="589"/>
                </a:cxn>
                <a:cxn ang="0">
                  <a:pos x="773" y="556"/>
                </a:cxn>
                <a:cxn ang="0">
                  <a:pos x="726" y="505"/>
                </a:cxn>
                <a:cxn ang="0">
                  <a:pos x="668" y="437"/>
                </a:cxn>
                <a:cxn ang="0">
                  <a:pos x="671" y="404"/>
                </a:cxn>
                <a:cxn ang="0">
                  <a:pos x="685" y="343"/>
                </a:cxn>
                <a:cxn ang="0">
                  <a:pos x="764" y="376"/>
                </a:cxn>
                <a:cxn ang="0">
                  <a:pos x="815" y="360"/>
                </a:cxn>
                <a:cxn ang="0">
                  <a:pos x="849" y="339"/>
                </a:cxn>
                <a:cxn ang="0">
                  <a:pos x="859" y="345"/>
                </a:cxn>
                <a:cxn ang="0">
                  <a:pos x="871" y="306"/>
                </a:cxn>
              </a:cxnLst>
              <a:rect l="0" t="0" r="r" b="b"/>
              <a:pathLst>
                <a:path w="873" h="793">
                  <a:moveTo>
                    <a:pt x="871" y="306"/>
                  </a:moveTo>
                  <a:cubicBezTo>
                    <a:pt x="869" y="304"/>
                    <a:pt x="870" y="292"/>
                    <a:pt x="869" y="292"/>
                  </a:cubicBezTo>
                  <a:cubicBezTo>
                    <a:pt x="872" y="282"/>
                    <a:pt x="855" y="284"/>
                    <a:pt x="855" y="284"/>
                  </a:cubicBezTo>
                  <a:cubicBezTo>
                    <a:pt x="852" y="283"/>
                    <a:pt x="856" y="275"/>
                    <a:pt x="856" y="275"/>
                  </a:cubicBezTo>
                  <a:cubicBezTo>
                    <a:pt x="855" y="265"/>
                    <a:pt x="859" y="257"/>
                    <a:pt x="859" y="256"/>
                  </a:cubicBezTo>
                  <a:cubicBezTo>
                    <a:pt x="866" y="247"/>
                    <a:pt x="849" y="245"/>
                    <a:pt x="849" y="244"/>
                  </a:cubicBezTo>
                  <a:cubicBezTo>
                    <a:pt x="837" y="250"/>
                    <a:pt x="847" y="242"/>
                    <a:pt x="847" y="241"/>
                  </a:cubicBezTo>
                  <a:cubicBezTo>
                    <a:pt x="857" y="239"/>
                    <a:pt x="849" y="229"/>
                    <a:pt x="849" y="228"/>
                  </a:cubicBezTo>
                  <a:cubicBezTo>
                    <a:pt x="841" y="225"/>
                    <a:pt x="831" y="211"/>
                    <a:pt x="831" y="211"/>
                  </a:cubicBezTo>
                  <a:cubicBezTo>
                    <a:pt x="825" y="209"/>
                    <a:pt x="825" y="205"/>
                    <a:pt x="825" y="205"/>
                  </a:cubicBezTo>
                  <a:cubicBezTo>
                    <a:pt x="824" y="201"/>
                    <a:pt x="823" y="196"/>
                    <a:pt x="824" y="196"/>
                  </a:cubicBezTo>
                  <a:cubicBezTo>
                    <a:pt x="830" y="194"/>
                    <a:pt x="832" y="184"/>
                    <a:pt x="831" y="183"/>
                  </a:cubicBezTo>
                  <a:cubicBezTo>
                    <a:pt x="844" y="184"/>
                    <a:pt x="837" y="177"/>
                    <a:pt x="837" y="176"/>
                  </a:cubicBezTo>
                  <a:cubicBezTo>
                    <a:pt x="832" y="166"/>
                    <a:pt x="813" y="169"/>
                    <a:pt x="813" y="168"/>
                  </a:cubicBezTo>
                  <a:cubicBezTo>
                    <a:pt x="815" y="157"/>
                    <a:pt x="800" y="157"/>
                    <a:pt x="800" y="157"/>
                  </a:cubicBezTo>
                  <a:cubicBezTo>
                    <a:pt x="800" y="151"/>
                    <a:pt x="792" y="152"/>
                    <a:pt x="792" y="152"/>
                  </a:cubicBezTo>
                  <a:cubicBezTo>
                    <a:pt x="788" y="147"/>
                    <a:pt x="784" y="152"/>
                    <a:pt x="784" y="152"/>
                  </a:cubicBezTo>
                  <a:cubicBezTo>
                    <a:pt x="782" y="147"/>
                    <a:pt x="775" y="149"/>
                    <a:pt x="775" y="150"/>
                  </a:cubicBezTo>
                  <a:cubicBezTo>
                    <a:pt x="771" y="158"/>
                    <a:pt x="760" y="139"/>
                    <a:pt x="760" y="139"/>
                  </a:cubicBezTo>
                  <a:cubicBezTo>
                    <a:pt x="759" y="133"/>
                    <a:pt x="759" y="133"/>
                    <a:pt x="759" y="133"/>
                  </a:cubicBezTo>
                  <a:cubicBezTo>
                    <a:pt x="758" y="135"/>
                    <a:pt x="758" y="136"/>
                    <a:pt x="759" y="138"/>
                  </a:cubicBezTo>
                  <a:cubicBezTo>
                    <a:pt x="759" y="139"/>
                    <a:pt x="742" y="138"/>
                    <a:pt x="742" y="138"/>
                  </a:cubicBezTo>
                  <a:cubicBezTo>
                    <a:pt x="742" y="138"/>
                    <a:pt x="739" y="117"/>
                    <a:pt x="729" y="126"/>
                  </a:cubicBezTo>
                  <a:cubicBezTo>
                    <a:pt x="729" y="126"/>
                    <a:pt x="726" y="98"/>
                    <a:pt x="702" y="126"/>
                  </a:cubicBezTo>
                  <a:cubicBezTo>
                    <a:pt x="702" y="127"/>
                    <a:pt x="699" y="118"/>
                    <a:pt x="689" y="120"/>
                  </a:cubicBezTo>
                  <a:cubicBezTo>
                    <a:pt x="689" y="120"/>
                    <a:pt x="687" y="114"/>
                    <a:pt x="680" y="119"/>
                  </a:cubicBezTo>
                  <a:cubicBezTo>
                    <a:pt x="680" y="120"/>
                    <a:pt x="667" y="103"/>
                    <a:pt x="667" y="103"/>
                  </a:cubicBezTo>
                  <a:cubicBezTo>
                    <a:pt x="667" y="103"/>
                    <a:pt x="659" y="102"/>
                    <a:pt x="660" y="109"/>
                  </a:cubicBezTo>
                  <a:cubicBezTo>
                    <a:pt x="661" y="116"/>
                    <a:pt x="658" y="135"/>
                    <a:pt x="652" y="136"/>
                  </a:cubicBezTo>
                  <a:cubicBezTo>
                    <a:pt x="651" y="137"/>
                    <a:pt x="629" y="127"/>
                    <a:pt x="638" y="141"/>
                  </a:cubicBezTo>
                  <a:cubicBezTo>
                    <a:pt x="638" y="142"/>
                    <a:pt x="638" y="153"/>
                    <a:pt x="624" y="144"/>
                  </a:cubicBezTo>
                  <a:cubicBezTo>
                    <a:pt x="624" y="144"/>
                    <a:pt x="621" y="160"/>
                    <a:pt x="615" y="157"/>
                  </a:cubicBezTo>
                  <a:cubicBezTo>
                    <a:pt x="609" y="154"/>
                    <a:pt x="588" y="140"/>
                    <a:pt x="588" y="141"/>
                  </a:cubicBezTo>
                  <a:cubicBezTo>
                    <a:pt x="588" y="142"/>
                    <a:pt x="580" y="143"/>
                    <a:pt x="580" y="143"/>
                  </a:cubicBezTo>
                  <a:cubicBezTo>
                    <a:pt x="580" y="143"/>
                    <a:pt x="557" y="131"/>
                    <a:pt x="552" y="138"/>
                  </a:cubicBezTo>
                  <a:cubicBezTo>
                    <a:pt x="551" y="138"/>
                    <a:pt x="540" y="129"/>
                    <a:pt x="531" y="137"/>
                  </a:cubicBezTo>
                  <a:cubicBezTo>
                    <a:pt x="531" y="138"/>
                    <a:pt x="526" y="137"/>
                    <a:pt x="526" y="137"/>
                  </a:cubicBezTo>
                  <a:cubicBezTo>
                    <a:pt x="526" y="137"/>
                    <a:pt x="524" y="125"/>
                    <a:pt x="513" y="134"/>
                  </a:cubicBezTo>
                  <a:cubicBezTo>
                    <a:pt x="502" y="124"/>
                    <a:pt x="502" y="124"/>
                    <a:pt x="502" y="124"/>
                  </a:cubicBezTo>
                  <a:cubicBezTo>
                    <a:pt x="502" y="124"/>
                    <a:pt x="510" y="114"/>
                    <a:pt x="497" y="116"/>
                  </a:cubicBezTo>
                  <a:cubicBezTo>
                    <a:pt x="497" y="115"/>
                    <a:pt x="486" y="109"/>
                    <a:pt x="497" y="100"/>
                  </a:cubicBezTo>
                  <a:cubicBezTo>
                    <a:pt x="498" y="100"/>
                    <a:pt x="522" y="92"/>
                    <a:pt x="499" y="87"/>
                  </a:cubicBezTo>
                  <a:cubicBezTo>
                    <a:pt x="498" y="87"/>
                    <a:pt x="492" y="60"/>
                    <a:pt x="472" y="68"/>
                  </a:cubicBezTo>
                  <a:cubicBezTo>
                    <a:pt x="471" y="68"/>
                    <a:pt x="419" y="0"/>
                    <a:pt x="417" y="54"/>
                  </a:cubicBezTo>
                  <a:cubicBezTo>
                    <a:pt x="417" y="56"/>
                    <a:pt x="404" y="63"/>
                    <a:pt x="416" y="72"/>
                  </a:cubicBezTo>
                  <a:cubicBezTo>
                    <a:pt x="416" y="73"/>
                    <a:pt x="416" y="104"/>
                    <a:pt x="416" y="104"/>
                  </a:cubicBezTo>
                  <a:cubicBezTo>
                    <a:pt x="416" y="104"/>
                    <a:pt x="426" y="119"/>
                    <a:pt x="416" y="125"/>
                  </a:cubicBezTo>
                  <a:cubicBezTo>
                    <a:pt x="407" y="130"/>
                    <a:pt x="414" y="145"/>
                    <a:pt x="412" y="145"/>
                  </a:cubicBezTo>
                  <a:cubicBezTo>
                    <a:pt x="410" y="146"/>
                    <a:pt x="399" y="155"/>
                    <a:pt x="399" y="158"/>
                  </a:cubicBezTo>
                  <a:cubicBezTo>
                    <a:pt x="399" y="159"/>
                    <a:pt x="392" y="146"/>
                    <a:pt x="390" y="161"/>
                  </a:cubicBezTo>
                  <a:cubicBezTo>
                    <a:pt x="388" y="171"/>
                    <a:pt x="389" y="173"/>
                    <a:pt x="389" y="173"/>
                  </a:cubicBezTo>
                  <a:cubicBezTo>
                    <a:pt x="388" y="174"/>
                    <a:pt x="383" y="178"/>
                    <a:pt x="381" y="182"/>
                  </a:cubicBezTo>
                  <a:cubicBezTo>
                    <a:pt x="380" y="182"/>
                    <a:pt x="357" y="168"/>
                    <a:pt x="354" y="168"/>
                  </a:cubicBezTo>
                  <a:cubicBezTo>
                    <a:pt x="354" y="168"/>
                    <a:pt x="357" y="158"/>
                    <a:pt x="346" y="161"/>
                  </a:cubicBezTo>
                  <a:cubicBezTo>
                    <a:pt x="346" y="161"/>
                    <a:pt x="333" y="144"/>
                    <a:pt x="324" y="155"/>
                  </a:cubicBezTo>
                  <a:cubicBezTo>
                    <a:pt x="324" y="154"/>
                    <a:pt x="319" y="155"/>
                    <a:pt x="319" y="155"/>
                  </a:cubicBezTo>
                  <a:cubicBezTo>
                    <a:pt x="319" y="155"/>
                    <a:pt x="301" y="129"/>
                    <a:pt x="294" y="142"/>
                  </a:cubicBezTo>
                  <a:cubicBezTo>
                    <a:pt x="294" y="143"/>
                    <a:pt x="301" y="146"/>
                    <a:pt x="294" y="150"/>
                  </a:cubicBezTo>
                  <a:cubicBezTo>
                    <a:pt x="287" y="153"/>
                    <a:pt x="282" y="159"/>
                    <a:pt x="282" y="159"/>
                  </a:cubicBezTo>
                  <a:cubicBezTo>
                    <a:pt x="282" y="159"/>
                    <a:pt x="263" y="147"/>
                    <a:pt x="274" y="166"/>
                  </a:cubicBezTo>
                  <a:cubicBezTo>
                    <a:pt x="274" y="167"/>
                    <a:pt x="275" y="171"/>
                    <a:pt x="275" y="171"/>
                  </a:cubicBezTo>
                  <a:cubicBezTo>
                    <a:pt x="275" y="171"/>
                    <a:pt x="274" y="177"/>
                    <a:pt x="276" y="179"/>
                  </a:cubicBezTo>
                  <a:cubicBezTo>
                    <a:pt x="279" y="181"/>
                    <a:pt x="281" y="184"/>
                    <a:pt x="278" y="186"/>
                  </a:cubicBezTo>
                  <a:cubicBezTo>
                    <a:pt x="275" y="189"/>
                    <a:pt x="271" y="209"/>
                    <a:pt x="268" y="213"/>
                  </a:cubicBezTo>
                  <a:cubicBezTo>
                    <a:pt x="268" y="213"/>
                    <a:pt x="274" y="233"/>
                    <a:pt x="268" y="238"/>
                  </a:cubicBezTo>
                  <a:cubicBezTo>
                    <a:pt x="268" y="239"/>
                    <a:pt x="261" y="249"/>
                    <a:pt x="263" y="259"/>
                  </a:cubicBezTo>
                  <a:cubicBezTo>
                    <a:pt x="262" y="263"/>
                    <a:pt x="262" y="263"/>
                    <a:pt x="262" y="263"/>
                  </a:cubicBezTo>
                  <a:cubicBezTo>
                    <a:pt x="262" y="263"/>
                    <a:pt x="245" y="272"/>
                    <a:pt x="234" y="287"/>
                  </a:cubicBezTo>
                  <a:cubicBezTo>
                    <a:pt x="222" y="302"/>
                    <a:pt x="202" y="309"/>
                    <a:pt x="202" y="310"/>
                  </a:cubicBezTo>
                  <a:cubicBezTo>
                    <a:pt x="202" y="311"/>
                    <a:pt x="158" y="306"/>
                    <a:pt x="155" y="318"/>
                  </a:cubicBezTo>
                  <a:cubicBezTo>
                    <a:pt x="155" y="318"/>
                    <a:pt x="123" y="317"/>
                    <a:pt x="123" y="327"/>
                  </a:cubicBezTo>
                  <a:cubicBezTo>
                    <a:pt x="123" y="327"/>
                    <a:pt x="106" y="328"/>
                    <a:pt x="104" y="339"/>
                  </a:cubicBezTo>
                  <a:cubicBezTo>
                    <a:pt x="104" y="340"/>
                    <a:pt x="86" y="358"/>
                    <a:pt x="85" y="358"/>
                  </a:cubicBezTo>
                  <a:cubicBezTo>
                    <a:pt x="84" y="358"/>
                    <a:pt x="42" y="360"/>
                    <a:pt x="47" y="372"/>
                  </a:cubicBezTo>
                  <a:cubicBezTo>
                    <a:pt x="47" y="372"/>
                    <a:pt x="41" y="385"/>
                    <a:pt x="36" y="390"/>
                  </a:cubicBezTo>
                  <a:cubicBezTo>
                    <a:pt x="30" y="395"/>
                    <a:pt x="21" y="387"/>
                    <a:pt x="18" y="408"/>
                  </a:cubicBezTo>
                  <a:cubicBezTo>
                    <a:pt x="18" y="409"/>
                    <a:pt x="6" y="397"/>
                    <a:pt x="6" y="412"/>
                  </a:cubicBezTo>
                  <a:cubicBezTo>
                    <a:pt x="6" y="413"/>
                    <a:pt x="0" y="417"/>
                    <a:pt x="6" y="435"/>
                  </a:cubicBezTo>
                  <a:cubicBezTo>
                    <a:pt x="6" y="435"/>
                    <a:pt x="41" y="469"/>
                    <a:pt x="42" y="470"/>
                  </a:cubicBezTo>
                  <a:cubicBezTo>
                    <a:pt x="42" y="469"/>
                    <a:pt x="45" y="475"/>
                    <a:pt x="47" y="480"/>
                  </a:cubicBezTo>
                  <a:cubicBezTo>
                    <a:pt x="49" y="481"/>
                    <a:pt x="49" y="481"/>
                    <a:pt x="49" y="481"/>
                  </a:cubicBezTo>
                  <a:cubicBezTo>
                    <a:pt x="49" y="481"/>
                    <a:pt x="57" y="485"/>
                    <a:pt x="61" y="476"/>
                  </a:cubicBezTo>
                  <a:cubicBezTo>
                    <a:pt x="61" y="476"/>
                    <a:pt x="78" y="449"/>
                    <a:pt x="87" y="465"/>
                  </a:cubicBezTo>
                  <a:cubicBezTo>
                    <a:pt x="87" y="465"/>
                    <a:pt x="95" y="465"/>
                    <a:pt x="105" y="460"/>
                  </a:cubicBezTo>
                  <a:cubicBezTo>
                    <a:pt x="105" y="461"/>
                    <a:pt x="112" y="461"/>
                    <a:pt x="116" y="458"/>
                  </a:cubicBezTo>
                  <a:cubicBezTo>
                    <a:pt x="116" y="458"/>
                    <a:pt x="136" y="487"/>
                    <a:pt x="146" y="482"/>
                  </a:cubicBezTo>
                  <a:cubicBezTo>
                    <a:pt x="147" y="482"/>
                    <a:pt x="153" y="489"/>
                    <a:pt x="158" y="483"/>
                  </a:cubicBezTo>
                  <a:cubicBezTo>
                    <a:pt x="158" y="484"/>
                    <a:pt x="152" y="499"/>
                    <a:pt x="162" y="495"/>
                  </a:cubicBezTo>
                  <a:cubicBezTo>
                    <a:pt x="161" y="496"/>
                    <a:pt x="176" y="496"/>
                    <a:pt x="179" y="494"/>
                  </a:cubicBezTo>
                  <a:cubicBezTo>
                    <a:pt x="179" y="494"/>
                    <a:pt x="194" y="484"/>
                    <a:pt x="198" y="485"/>
                  </a:cubicBezTo>
                  <a:cubicBezTo>
                    <a:pt x="198" y="485"/>
                    <a:pt x="209" y="483"/>
                    <a:pt x="212" y="476"/>
                  </a:cubicBezTo>
                  <a:cubicBezTo>
                    <a:pt x="211" y="476"/>
                    <a:pt x="219" y="475"/>
                    <a:pt x="217" y="481"/>
                  </a:cubicBezTo>
                  <a:cubicBezTo>
                    <a:pt x="217" y="483"/>
                    <a:pt x="241" y="493"/>
                    <a:pt x="244" y="495"/>
                  </a:cubicBezTo>
                  <a:cubicBezTo>
                    <a:pt x="243" y="496"/>
                    <a:pt x="247" y="502"/>
                    <a:pt x="242" y="505"/>
                  </a:cubicBezTo>
                  <a:cubicBezTo>
                    <a:pt x="241" y="506"/>
                    <a:pt x="244" y="519"/>
                    <a:pt x="234" y="512"/>
                  </a:cubicBezTo>
                  <a:cubicBezTo>
                    <a:pt x="234" y="512"/>
                    <a:pt x="230" y="505"/>
                    <a:pt x="224" y="505"/>
                  </a:cubicBezTo>
                  <a:cubicBezTo>
                    <a:pt x="225" y="505"/>
                    <a:pt x="218" y="499"/>
                    <a:pt x="211" y="506"/>
                  </a:cubicBezTo>
                  <a:cubicBezTo>
                    <a:pt x="210" y="507"/>
                    <a:pt x="205" y="508"/>
                    <a:pt x="210" y="521"/>
                  </a:cubicBezTo>
                  <a:cubicBezTo>
                    <a:pt x="210" y="522"/>
                    <a:pt x="210" y="537"/>
                    <a:pt x="207" y="542"/>
                  </a:cubicBezTo>
                  <a:cubicBezTo>
                    <a:pt x="207" y="542"/>
                    <a:pt x="204" y="550"/>
                    <a:pt x="215" y="559"/>
                  </a:cubicBezTo>
                  <a:cubicBezTo>
                    <a:pt x="214" y="559"/>
                    <a:pt x="210" y="575"/>
                    <a:pt x="213" y="580"/>
                  </a:cubicBezTo>
                  <a:cubicBezTo>
                    <a:pt x="213" y="581"/>
                    <a:pt x="225" y="584"/>
                    <a:pt x="221" y="589"/>
                  </a:cubicBezTo>
                  <a:cubicBezTo>
                    <a:pt x="222" y="590"/>
                    <a:pt x="240" y="587"/>
                    <a:pt x="250" y="598"/>
                  </a:cubicBezTo>
                  <a:cubicBezTo>
                    <a:pt x="251" y="599"/>
                    <a:pt x="294" y="589"/>
                    <a:pt x="289" y="601"/>
                  </a:cubicBezTo>
                  <a:cubicBezTo>
                    <a:pt x="289" y="603"/>
                    <a:pt x="297" y="602"/>
                    <a:pt x="300" y="598"/>
                  </a:cubicBezTo>
                  <a:cubicBezTo>
                    <a:pt x="300" y="599"/>
                    <a:pt x="308" y="597"/>
                    <a:pt x="310" y="607"/>
                  </a:cubicBezTo>
                  <a:cubicBezTo>
                    <a:pt x="310" y="608"/>
                    <a:pt x="305" y="617"/>
                    <a:pt x="297" y="610"/>
                  </a:cubicBezTo>
                  <a:cubicBezTo>
                    <a:pt x="296" y="611"/>
                    <a:pt x="287" y="605"/>
                    <a:pt x="282" y="606"/>
                  </a:cubicBezTo>
                  <a:cubicBezTo>
                    <a:pt x="282" y="606"/>
                    <a:pt x="271" y="613"/>
                    <a:pt x="270" y="630"/>
                  </a:cubicBezTo>
                  <a:cubicBezTo>
                    <a:pt x="269" y="631"/>
                    <a:pt x="284" y="643"/>
                    <a:pt x="298" y="643"/>
                  </a:cubicBezTo>
                  <a:cubicBezTo>
                    <a:pt x="297" y="644"/>
                    <a:pt x="325" y="644"/>
                    <a:pt x="312" y="654"/>
                  </a:cubicBezTo>
                  <a:cubicBezTo>
                    <a:pt x="311" y="655"/>
                    <a:pt x="305" y="661"/>
                    <a:pt x="308" y="666"/>
                  </a:cubicBezTo>
                  <a:cubicBezTo>
                    <a:pt x="308" y="666"/>
                    <a:pt x="291" y="669"/>
                    <a:pt x="296" y="677"/>
                  </a:cubicBezTo>
                  <a:cubicBezTo>
                    <a:pt x="297" y="678"/>
                    <a:pt x="287" y="688"/>
                    <a:pt x="290" y="694"/>
                  </a:cubicBezTo>
                  <a:cubicBezTo>
                    <a:pt x="290" y="694"/>
                    <a:pt x="312" y="695"/>
                    <a:pt x="302" y="704"/>
                  </a:cubicBezTo>
                  <a:cubicBezTo>
                    <a:pt x="301" y="705"/>
                    <a:pt x="296" y="715"/>
                    <a:pt x="299" y="720"/>
                  </a:cubicBezTo>
                  <a:cubicBezTo>
                    <a:pt x="299" y="721"/>
                    <a:pt x="286" y="730"/>
                    <a:pt x="287" y="734"/>
                  </a:cubicBezTo>
                  <a:cubicBezTo>
                    <a:pt x="286" y="735"/>
                    <a:pt x="293" y="738"/>
                    <a:pt x="286" y="746"/>
                  </a:cubicBezTo>
                  <a:cubicBezTo>
                    <a:pt x="286" y="748"/>
                    <a:pt x="286" y="757"/>
                    <a:pt x="291" y="760"/>
                  </a:cubicBezTo>
                  <a:cubicBezTo>
                    <a:pt x="290" y="762"/>
                    <a:pt x="298" y="765"/>
                    <a:pt x="303" y="772"/>
                  </a:cubicBezTo>
                  <a:cubicBezTo>
                    <a:pt x="303" y="773"/>
                    <a:pt x="310" y="773"/>
                    <a:pt x="311" y="777"/>
                  </a:cubicBezTo>
                  <a:cubicBezTo>
                    <a:pt x="311" y="777"/>
                    <a:pt x="324" y="780"/>
                    <a:pt x="323" y="783"/>
                  </a:cubicBezTo>
                  <a:cubicBezTo>
                    <a:pt x="322" y="783"/>
                    <a:pt x="325" y="784"/>
                    <a:pt x="327" y="786"/>
                  </a:cubicBezTo>
                  <a:cubicBezTo>
                    <a:pt x="328" y="786"/>
                    <a:pt x="328" y="786"/>
                    <a:pt x="328" y="786"/>
                  </a:cubicBezTo>
                  <a:cubicBezTo>
                    <a:pt x="338" y="783"/>
                    <a:pt x="342" y="788"/>
                    <a:pt x="345" y="790"/>
                  </a:cubicBezTo>
                  <a:cubicBezTo>
                    <a:pt x="349" y="792"/>
                    <a:pt x="385" y="793"/>
                    <a:pt x="385" y="792"/>
                  </a:cubicBezTo>
                  <a:cubicBezTo>
                    <a:pt x="378" y="787"/>
                    <a:pt x="388" y="774"/>
                    <a:pt x="392" y="771"/>
                  </a:cubicBezTo>
                  <a:cubicBezTo>
                    <a:pt x="395" y="769"/>
                    <a:pt x="398" y="759"/>
                    <a:pt x="399" y="758"/>
                  </a:cubicBezTo>
                  <a:cubicBezTo>
                    <a:pt x="390" y="751"/>
                    <a:pt x="394" y="742"/>
                    <a:pt x="395" y="741"/>
                  </a:cubicBezTo>
                  <a:cubicBezTo>
                    <a:pt x="397" y="732"/>
                    <a:pt x="382" y="725"/>
                    <a:pt x="383" y="725"/>
                  </a:cubicBezTo>
                  <a:cubicBezTo>
                    <a:pt x="368" y="730"/>
                    <a:pt x="372" y="708"/>
                    <a:pt x="372" y="708"/>
                  </a:cubicBezTo>
                  <a:cubicBezTo>
                    <a:pt x="370" y="699"/>
                    <a:pt x="378" y="672"/>
                    <a:pt x="378" y="673"/>
                  </a:cubicBezTo>
                  <a:cubicBezTo>
                    <a:pt x="383" y="673"/>
                    <a:pt x="388" y="668"/>
                    <a:pt x="388" y="667"/>
                  </a:cubicBezTo>
                  <a:cubicBezTo>
                    <a:pt x="386" y="662"/>
                    <a:pt x="390" y="662"/>
                    <a:pt x="391" y="662"/>
                  </a:cubicBezTo>
                  <a:cubicBezTo>
                    <a:pt x="393" y="657"/>
                    <a:pt x="404" y="644"/>
                    <a:pt x="404" y="644"/>
                  </a:cubicBezTo>
                  <a:cubicBezTo>
                    <a:pt x="407" y="649"/>
                    <a:pt x="414" y="644"/>
                    <a:pt x="414" y="644"/>
                  </a:cubicBezTo>
                  <a:cubicBezTo>
                    <a:pt x="414" y="644"/>
                    <a:pt x="432" y="645"/>
                    <a:pt x="433" y="644"/>
                  </a:cubicBezTo>
                  <a:cubicBezTo>
                    <a:pt x="441" y="631"/>
                    <a:pt x="459" y="650"/>
                    <a:pt x="460" y="650"/>
                  </a:cubicBezTo>
                  <a:cubicBezTo>
                    <a:pt x="473" y="643"/>
                    <a:pt x="483" y="656"/>
                    <a:pt x="484" y="655"/>
                  </a:cubicBezTo>
                  <a:cubicBezTo>
                    <a:pt x="494" y="650"/>
                    <a:pt x="498" y="657"/>
                    <a:pt x="498" y="657"/>
                  </a:cubicBezTo>
                  <a:cubicBezTo>
                    <a:pt x="519" y="673"/>
                    <a:pt x="512" y="681"/>
                    <a:pt x="512" y="681"/>
                  </a:cubicBezTo>
                  <a:cubicBezTo>
                    <a:pt x="506" y="697"/>
                    <a:pt x="517" y="701"/>
                    <a:pt x="517" y="700"/>
                  </a:cubicBezTo>
                  <a:cubicBezTo>
                    <a:pt x="521" y="701"/>
                    <a:pt x="549" y="691"/>
                    <a:pt x="549" y="690"/>
                  </a:cubicBezTo>
                  <a:cubicBezTo>
                    <a:pt x="559" y="686"/>
                    <a:pt x="570" y="684"/>
                    <a:pt x="570" y="684"/>
                  </a:cubicBezTo>
                  <a:cubicBezTo>
                    <a:pt x="582" y="677"/>
                    <a:pt x="580" y="686"/>
                    <a:pt x="580" y="685"/>
                  </a:cubicBezTo>
                  <a:cubicBezTo>
                    <a:pt x="581" y="695"/>
                    <a:pt x="597" y="703"/>
                    <a:pt x="598" y="703"/>
                  </a:cubicBezTo>
                  <a:cubicBezTo>
                    <a:pt x="604" y="701"/>
                    <a:pt x="616" y="707"/>
                    <a:pt x="617" y="706"/>
                  </a:cubicBezTo>
                  <a:cubicBezTo>
                    <a:pt x="626" y="694"/>
                    <a:pt x="645" y="686"/>
                    <a:pt x="646" y="685"/>
                  </a:cubicBezTo>
                  <a:cubicBezTo>
                    <a:pt x="644" y="677"/>
                    <a:pt x="654" y="678"/>
                    <a:pt x="653" y="677"/>
                  </a:cubicBezTo>
                  <a:cubicBezTo>
                    <a:pt x="660" y="684"/>
                    <a:pt x="667" y="675"/>
                    <a:pt x="668" y="674"/>
                  </a:cubicBezTo>
                  <a:cubicBezTo>
                    <a:pt x="680" y="660"/>
                    <a:pt x="685" y="664"/>
                    <a:pt x="686" y="663"/>
                  </a:cubicBezTo>
                  <a:cubicBezTo>
                    <a:pt x="698" y="667"/>
                    <a:pt x="695" y="651"/>
                    <a:pt x="696" y="651"/>
                  </a:cubicBezTo>
                  <a:cubicBezTo>
                    <a:pt x="696" y="646"/>
                    <a:pt x="704" y="641"/>
                    <a:pt x="704" y="641"/>
                  </a:cubicBezTo>
                  <a:cubicBezTo>
                    <a:pt x="704" y="641"/>
                    <a:pt x="718" y="640"/>
                    <a:pt x="718" y="639"/>
                  </a:cubicBezTo>
                  <a:cubicBezTo>
                    <a:pt x="727" y="630"/>
                    <a:pt x="741" y="635"/>
                    <a:pt x="742" y="634"/>
                  </a:cubicBezTo>
                  <a:cubicBezTo>
                    <a:pt x="744" y="631"/>
                    <a:pt x="758" y="620"/>
                    <a:pt x="759" y="618"/>
                  </a:cubicBezTo>
                  <a:cubicBezTo>
                    <a:pt x="761" y="609"/>
                    <a:pt x="775" y="615"/>
                    <a:pt x="775" y="615"/>
                  </a:cubicBezTo>
                  <a:cubicBezTo>
                    <a:pt x="771" y="599"/>
                    <a:pt x="771" y="599"/>
                    <a:pt x="771" y="599"/>
                  </a:cubicBezTo>
                  <a:cubicBezTo>
                    <a:pt x="771" y="595"/>
                    <a:pt x="775" y="589"/>
                    <a:pt x="775" y="589"/>
                  </a:cubicBezTo>
                  <a:cubicBezTo>
                    <a:pt x="767" y="578"/>
                    <a:pt x="767" y="578"/>
                    <a:pt x="767" y="578"/>
                  </a:cubicBezTo>
                  <a:cubicBezTo>
                    <a:pt x="773" y="576"/>
                    <a:pt x="773" y="566"/>
                    <a:pt x="773" y="566"/>
                  </a:cubicBezTo>
                  <a:cubicBezTo>
                    <a:pt x="763" y="562"/>
                    <a:pt x="773" y="557"/>
                    <a:pt x="773" y="556"/>
                  </a:cubicBezTo>
                  <a:cubicBezTo>
                    <a:pt x="810" y="552"/>
                    <a:pt x="774" y="519"/>
                    <a:pt x="774" y="519"/>
                  </a:cubicBezTo>
                  <a:cubicBezTo>
                    <a:pt x="778" y="507"/>
                    <a:pt x="760" y="519"/>
                    <a:pt x="760" y="519"/>
                  </a:cubicBezTo>
                  <a:cubicBezTo>
                    <a:pt x="750" y="509"/>
                    <a:pt x="726" y="505"/>
                    <a:pt x="726" y="505"/>
                  </a:cubicBezTo>
                  <a:cubicBezTo>
                    <a:pt x="715" y="488"/>
                    <a:pt x="682" y="478"/>
                    <a:pt x="681" y="477"/>
                  </a:cubicBezTo>
                  <a:cubicBezTo>
                    <a:pt x="684" y="473"/>
                    <a:pt x="670" y="454"/>
                    <a:pt x="670" y="454"/>
                  </a:cubicBezTo>
                  <a:cubicBezTo>
                    <a:pt x="668" y="452"/>
                    <a:pt x="668" y="438"/>
                    <a:pt x="668" y="437"/>
                  </a:cubicBezTo>
                  <a:cubicBezTo>
                    <a:pt x="667" y="431"/>
                    <a:pt x="670" y="421"/>
                    <a:pt x="671" y="420"/>
                  </a:cubicBezTo>
                  <a:cubicBezTo>
                    <a:pt x="677" y="416"/>
                    <a:pt x="681" y="410"/>
                    <a:pt x="681" y="410"/>
                  </a:cubicBezTo>
                  <a:cubicBezTo>
                    <a:pt x="678" y="411"/>
                    <a:pt x="670" y="404"/>
                    <a:pt x="671" y="404"/>
                  </a:cubicBezTo>
                  <a:cubicBezTo>
                    <a:pt x="680" y="402"/>
                    <a:pt x="670" y="388"/>
                    <a:pt x="670" y="388"/>
                  </a:cubicBezTo>
                  <a:cubicBezTo>
                    <a:pt x="676" y="384"/>
                    <a:pt x="676" y="377"/>
                    <a:pt x="676" y="377"/>
                  </a:cubicBezTo>
                  <a:cubicBezTo>
                    <a:pt x="671" y="352"/>
                    <a:pt x="684" y="344"/>
                    <a:pt x="685" y="343"/>
                  </a:cubicBezTo>
                  <a:cubicBezTo>
                    <a:pt x="694" y="331"/>
                    <a:pt x="717" y="350"/>
                    <a:pt x="717" y="350"/>
                  </a:cubicBezTo>
                  <a:cubicBezTo>
                    <a:pt x="719" y="357"/>
                    <a:pt x="750" y="382"/>
                    <a:pt x="751" y="382"/>
                  </a:cubicBezTo>
                  <a:cubicBezTo>
                    <a:pt x="760" y="387"/>
                    <a:pt x="764" y="378"/>
                    <a:pt x="764" y="376"/>
                  </a:cubicBezTo>
                  <a:cubicBezTo>
                    <a:pt x="764" y="369"/>
                    <a:pt x="778" y="374"/>
                    <a:pt x="777" y="374"/>
                  </a:cubicBezTo>
                  <a:cubicBezTo>
                    <a:pt x="781" y="373"/>
                    <a:pt x="797" y="367"/>
                    <a:pt x="797" y="367"/>
                  </a:cubicBezTo>
                  <a:cubicBezTo>
                    <a:pt x="807" y="365"/>
                    <a:pt x="816" y="361"/>
                    <a:pt x="815" y="360"/>
                  </a:cubicBezTo>
                  <a:cubicBezTo>
                    <a:pt x="821" y="357"/>
                    <a:pt x="821" y="343"/>
                    <a:pt x="822" y="343"/>
                  </a:cubicBezTo>
                  <a:cubicBezTo>
                    <a:pt x="830" y="338"/>
                    <a:pt x="836" y="341"/>
                    <a:pt x="836" y="341"/>
                  </a:cubicBezTo>
                  <a:cubicBezTo>
                    <a:pt x="839" y="339"/>
                    <a:pt x="843" y="340"/>
                    <a:pt x="849" y="339"/>
                  </a:cubicBezTo>
                  <a:cubicBezTo>
                    <a:pt x="854" y="339"/>
                    <a:pt x="855" y="346"/>
                    <a:pt x="856" y="347"/>
                  </a:cubicBezTo>
                  <a:cubicBezTo>
                    <a:pt x="856" y="349"/>
                    <a:pt x="866" y="357"/>
                    <a:pt x="866" y="355"/>
                  </a:cubicBezTo>
                  <a:cubicBezTo>
                    <a:pt x="866" y="353"/>
                    <a:pt x="859" y="347"/>
                    <a:pt x="859" y="345"/>
                  </a:cubicBezTo>
                  <a:cubicBezTo>
                    <a:pt x="858" y="342"/>
                    <a:pt x="864" y="338"/>
                    <a:pt x="864" y="338"/>
                  </a:cubicBezTo>
                  <a:cubicBezTo>
                    <a:pt x="863" y="331"/>
                    <a:pt x="869" y="327"/>
                    <a:pt x="869" y="326"/>
                  </a:cubicBezTo>
                  <a:cubicBezTo>
                    <a:pt x="873" y="322"/>
                    <a:pt x="870" y="306"/>
                    <a:pt x="871" y="306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latin typeface="Arial" panose="020B0604020202020204" pitchFamily="34" charset="0"/>
              </a:endParaRPr>
            </a:p>
          </p:txBody>
        </p:sp>
        <p:sp>
          <p:nvSpPr>
            <p:cNvPr id="59" name="Wien">
              <a:extLst>
                <a:ext uri="{FF2B5EF4-FFF2-40B4-BE49-F238E27FC236}">
                  <a16:creationId xmlns:a16="http://schemas.microsoft.com/office/drawing/2014/main" id="{B2DFB496-C3DF-B7E9-7DEB-995C308423A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0753327" y="2981975"/>
              <a:ext cx="406503" cy="331878"/>
            </a:xfrm>
            <a:custGeom>
              <a:avLst/>
              <a:gdLst/>
              <a:ahLst/>
              <a:cxnLst>
                <a:cxn ang="0">
                  <a:pos x="84" y="7"/>
                </a:cxn>
                <a:cxn ang="0">
                  <a:pos x="97" y="9"/>
                </a:cxn>
                <a:cxn ang="0">
                  <a:pos x="100" y="22"/>
                </a:cxn>
                <a:cxn ang="0">
                  <a:pos x="115" y="31"/>
                </a:cxn>
                <a:cxn ang="0">
                  <a:pos x="119" y="21"/>
                </a:cxn>
                <a:cxn ang="0">
                  <a:pos x="128" y="26"/>
                </a:cxn>
                <a:cxn ang="0">
                  <a:pos x="132" y="37"/>
                </a:cxn>
                <a:cxn ang="0">
                  <a:pos x="140" y="48"/>
                </a:cxn>
                <a:cxn ang="0">
                  <a:pos x="143" y="55"/>
                </a:cxn>
                <a:cxn ang="0">
                  <a:pos x="141" y="66"/>
                </a:cxn>
                <a:cxn ang="0">
                  <a:pos x="141" y="84"/>
                </a:cxn>
                <a:cxn ang="0">
                  <a:pos x="146" y="92"/>
                </a:cxn>
                <a:cxn ang="0">
                  <a:pos x="152" y="96"/>
                </a:cxn>
                <a:cxn ang="0">
                  <a:pos x="155" y="101"/>
                </a:cxn>
                <a:cxn ang="0">
                  <a:pos x="152" y="109"/>
                </a:cxn>
                <a:cxn ang="0">
                  <a:pos x="143" y="107"/>
                </a:cxn>
                <a:cxn ang="0">
                  <a:pos x="132" y="99"/>
                </a:cxn>
                <a:cxn ang="0">
                  <a:pos x="120" y="100"/>
                </a:cxn>
                <a:cxn ang="0">
                  <a:pos x="108" y="110"/>
                </a:cxn>
                <a:cxn ang="0">
                  <a:pos x="102" y="114"/>
                </a:cxn>
                <a:cxn ang="0">
                  <a:pos x="96" y="121"/>
                </a:cxn>
                <a:cxn ang="0">
                  <a:pos x="87" y="120"/>
                </a:cxn>
                <a:cxn ang="0">
                  <a:pos x="74" y="118"/>
                </a:cxn>
                <a:cxn ang="0">
                  <a:pos x="68" y="116"/>
                </a:cxn>
                <a:cxn ang="0">
                  <a:pos x="63" y="114"/>
                </a:cxn>
                <a:cxn ang="0">
                  <a:pos x="56" y="118"/>
                </a:cxn>
                <a:cxn ang="0">
                  <a:pos x="49" y="121"/>
                </a:cxn>
                <a:cxn ang="0">
                  <a:pos x="42" y="118"/>
                </a:cxn>
                <a:cxn ang="0">
                  <a:pos x="32" y="118"/>
                </a:cxn>
                <a:cxn ang="0">
                  <a:pos x="23" y="120"/>
                </a:cxn>
                <a:cxn ang="0">
                  <a:pos x="19" y="121"/>
                </a:cxn>
                <a:cxn ang="0">
                  <a:pos x="17" y="120"/>
                </a:cxn>
                <a:cxn ang="0">
                  <a:pos x="17" y="112"/>
                </a:cxn>
                <a:cxn ang="0">
                  <a:pos x="14" y="104"/>
                </a:cxn>
                <a:cxn ang="0">
                  <a:pos x="7" y="99"/>
                </a:cxn>
                <a:cxn ang="0">
                  <a:pos x="5" y="91"/>
                </a:cxn>
                <a:cxn ang="0">
                  <a:pos x="9" y="74"/>
                </a:cxn>
                <a:cxn ang="0">
                  <a:pos x="6" y="64"/>
                </a:cxn>
                <a:cxn ang="0">
                  <a:pos x="11" y="43"/>
                </a:cxn>
                <a:cxn ang="0">
                  <a:pos x="24" y="55"/>
                </a:cxn>
                <a:cxn ang="0">
                  <a:pos x="33" y="47"/>
                </a:cxn>
                <a:cxn ang="0">
                  <a:pos x="42" y="40"/>
                </a:cxn>
                <a:cxn ang="0">
                  <a:pos x="51" y="35"/>
                </a:cxn>
                <a:cxn ang="0">
                  <a:pos x="61" y="28"/>
                </a:cxn>
                <a:cxn ang="0">
                  <a:pos x="66" y="27"/>
                </a:cxn>
                <a:cxn ang="0">
                  <a:pos x="69" y="28"/>
                </a:cxn>
                <a:cxn ang="0">
                  <a:pos x="74" y="27"/>
                </a:cxn>
                <a:cxn ang="0">
                  <a:pos x="76" y="18"/>
                </a:cxn>
                <a:cxn ang="0">
                  <a:pos x="75" y="10"/>
                </a:cxn>
                <a:cxn ang="0">
                  <a:pos x="81" y="5"/>
                </a:cxn>
                <a:cxn ang="0">
                  <a:pos x="84" y="7"/>
                </a:cxn>
              </a:cxnLst>
              <a:rect l="0" t="0" r="r" b="b"/>
              <a:pathLst>
                <a:path w="157" h="127">
                  <a:moveTo>
                    <a:pt x="84" y="7"/>
                  </a:moveTo>
                  <a:cubicBezTo>
                    <a:pt x="84" y="7"/>
                    <a:pt x="91" y="0"/>
                    <a:pt x="97" y="9"/>
                  </a:cubicBezTo>
                  <a:cubicBezTo>
                    <a:pt x="97" y="9"/>
                    <a:pt x="100" y="21"/>
                    <a:pt x="100" y="22"/>
                  </a:cubicBezTo>
                  <a:cubicBezTo>
                    <a:pt x="101" y="23"/>
                    <a:pt x="114" y="32"/>
                    <a:pt x="115" y="31"/>
                  </a:cubicBezTo>
                  <a:cubicBezTo>
                    <a:pt x="116" y="29"/>
                    <a:pt x="114" y="20"/>
                    <a:pt x="119" y="21"/>
                  </a:cubicBezTo>
                  <a:cubicBezTo>
                    <a:pt x="119" y="21"/>
                    <a:pt x="131" y="22"/>
                    <a:pt x="128" y="26"/>
                  </a:cubicBezTo>
                  <a:cubicBezTo>
                    <a:pt x="128" y="26"/>
                    <a:pt x="122" y="30"/>
                    <a:pt x="132" y="37"/>
                  </a:cubicBezTo>
                  <a:cubicBezTo>
                    <a:pt x="132" y="37"/>
                    <a:pt x="143" y="35"/>
                    <a:pt x="140" y="48"/>
                  </a:cubicBezTo>
                  <a:cubicBezTo>
                    <a:pt x="140" y="48"/>
                    <a:pt x="145" y="50"/>
                    <a:pt x="143" y="55"/>
                  </a:cubicBezTo>
                  <a:cubicBezTo>
                    <a:pt x="143" y="55"/>
                    <a:pt x="143" y="66"/>
                    <a:pt x="141" y="66"/>
                  </a:cubicBezTo>
                  <a:cubicBezTo>
                    <a:pt x="140" y="67"/>
                    <a:pt x="140" y="83"/>
                    <a:pt x="141" y="84"/>
                  </a:cubicBezTo>
                  <a:cubicBezTo>
                    <a:pt x="143" y="85"/>
                    <a:pt x="139" y="89"/>
                    <a:pt x="146" y="92"/>
                  </a:cubicBezTo>
                  <a:cubicBezTo>
                    <a:pt x="145" y="92"/>
                    <a:pt x="148" y="95"/>
                    <a:pt x="152" y="96"/>
                  </a:cubicBezTo>
                  <a:cubicBezTo>
                    <a:pt x="152" y="96"/>
                    <a:pt x="157" y="93"/>
                    <a:pt x="155" y="101"/>
                  </a:cubicBezTo>
                  <a:cubicBezTo>
                    <a:pt x="155" y="102"/>
                    <a:pt x="156" y="113"/>
                    <a:pt x="152" y="109"/>
                  </a:cubicBezTo>
                  <a:cubicBezTo>
                    <a:pt x="152" y="109"/>
                    <a:pt x="145" y="106"/>
                    <a:pt x="143" y="107"/>
                  </a:cubicBezTo>
                  <a:cubicBezTo>
                    <a:pt x="143" y="107"/>
                    <a:pt x="136" y="99"/>
                    <a:pt x="132" y="99"/>
                  </a:cubicBezTo>
                  <a:cubicBezTo>
                    <a:pt x="132" y="99"/>
                    <a:pt x="121" y="98"/>
                    <a:pt x="120" y="100"/>
                  </a:cubicBezTo>
                  <a:cubicBezTo>
                    <a:pt x="120" y="100"/>
                    <a:pt x="109" y="110"/>
                    <a:pt x="108" y="110"/>
                  </a:cubicBezTo>
                  <a:cubicBezTo>
                    <a:pt x="107" y="110"/>
                    <a:pt x="101" y="109"/>
                    <a:pt x="102" y="114"/>
                  </a:cubicBezTo>
                  <a:cubicBezTo>
                    <a:pt x="101" y="114"/>
                    <a:pt x="104" y="122"/>
                    <a:pt x="96" y="121"/>
                  </a:cubicBezTo>
                  <a:cubicBezTo>
                    <a:pt x="96" y="121"/>
                    <a:pt x="92" y="124"/>
                    <a:pt x="87" y="120"/>
                  </a:cubicBezTo>
                  <a:cubicBezTo>
                    <a:pt x="87" y="120"/>
                    <a:pt x="80" y="118"/>
                    <a:pt x="74" y="118"/>
                  </a:cubicBezTo>
                  <a:cubicBezTo>
                    <a:pt x="74" y="118"/>
                    <a:pt x="71" y="116"/>
                    <a:pt x="68" y="116"/>
                  </a:cubicBezTo>
                  <a:cubicBezTo>
                    <a:pt x="69" y="116"/>
                    <a:pt x="65" y="114"/>
                    <a:pt x="63" y="114"/>
                  </a:cubicBezTo>
                  <a:cubicBezTo>
                    <a:pt x="62" y="114"/>
                    <a:pt x="56" y="114"/>
                    <a:pt x="56" y="118"/>
                  </a:cubicBezTo>
                  <a:cubicBezTo>
                    <a:pt x="56" y="119"/>
                    <a:pt x="54" y="127"/>
                    <a:pt x="49" y="121"/>
                  </a:cubicBezTo>
                  <a:cubicBezTo>
                    <a:pt x="49" y="121"/>
                    <a:pt x="47" y="117"/>
                    <a:pt x="42" y="118"/>
                  </a:cubicBezTo>
                  <a:cubicBezTo>
                    <a:pt x="42" y="118"/>
                    <a:pt x="40" y="115"/>
                    <a:pt x="32" y="118"/>
                  </a:cubicBezTo>
                  <a:cubicBezTo>
                    <a:pt x="32" y="118"/>
                    <a:pt x="26" y="117"/>
                    <a:pt x="23" y="120"/>
                  </a:cubicBezTo>
                  <a:cubicBezTo>
                    <a:pt x="23" y="120"/>
                    <a:pt x="20" y="120"/>
                    <a:pt x="19" y="121"/>
                  </a:cubicBezTo>
                  <a:cubicBezTo>
                    <a:pt x="19" y="123"/>
                    <a:pt x="15" y="123"/>
                    <a:pt x="17" y="120"/>
                  </a:cubicBezTo>
                  <a:cubicBezTo>
                    <a:pt x="20" y="117"/>
                    <a:pt x="20" y="115"/>
                    <a:pt x="17" y="112"/>
                  </a:cubicBezTo>
                  <a:cubicBezTo>
                    <a:pt x="13" y="109"/>
                    <a:pt x="20" y="105"/>
                    <a:pt x="14" y="104"/>
                  </a:cubicBezTo>
                  <a:cubicBezTo>
                    <a:pt x="8" y="104"/>
                    <a:pt x="7" y="101"/>
                    <a:pt x="7" y="99"/>
                  </a:cubicBezTo>
                  <a:cubicBezTo>
                    <a:pt x="6" y="97"/>
                    <a:pt x="0" y="97"/>
                    <a:pt x="5" y="91"/>
                  </a:cubicBezTo>
                  <a:cubicBezTo>
                    <a:pt x="10" y="85"/>
                    <a:pt x="12" y="79"/>
                    <a:pt x="9" y="74"/>
                  </a:cubicBezTo>
                  <a:cubicBezTo>
                    <a:pt x="9" y="74"/>
                    <a:pt x="0" y="63"/>
                    <a:pt x="6" y="64"/>
                  </a:cubicBezTo>
                  <a:cubicBezTo>
                    <a:pt x="6" y="64"/>
                    <a:pt x="3" y="47"/>
                    <a:pt x="11" y="43"/>
                  </a:cubicBezTo>
                  <a:cubicBezTo>
                    <a:pt x="11" y="43"/>
                    <a:pt x="25" y="49"/>
                    <a:pt x="24" y="55"/>
                  </a:cubicBezTo>
                  <a:cubicBezTo>
                    <a:pt x="24" y="55"/>
                    <a:pt x="32" y="55"/>
                    <a:pt x="33" y="47"/>
                  </a:cubicBezTo>
                  <a:cubicBezTo>
                    <a:pt x="33" y="47"/>
                    <a:pt x="42" y="43"/>
                    <a:pt x="42" y="40"/>
                  </a:cubicBezTo>
                  <a:cubicBezTo>
                    <a:pt x="42" y="40"/>
                    <a:pt x="40" y="34"/>
                    <a:pt x="51" y="35"/>
                  </a:cubicBezTo>
                  <a:cubicBezTo>
                    <a:pt x="51" y="35"/>
                    <a:pt x="58" y="29"/>
                    <a:pt x="61" y="28"/>
                  </a:cubicBezTo>
                  <a:cubicBezTo>
                    <a:pt x="61" y="28"/>
                    <a:pt x="62" y="19"/>
                    <a:pt x="66" y="27"/>
                  </a:cubicBezTo>
                  <a:cubicBezTo>
                    <a:pt x="69" y="28"/>
                    <a:pt x="69" y="28"/>
                    <a:pt x="69" y="28"/>
                  </a:cubicBezTo>
                  <a:cubicBezTo>
                    <a:pt x="69" y="28"/>
                    <a:pt x="73" y="31"/>
                    <a:pt x="74" y="27"/>
                  </a:cubicBezTo>
                  <a:cubicBezTo>
                    <a:pt x="74" y="27"/>
                    <a:pt x="75" y="18"/>
                    <a:pt x="76" y="18"/>
                  </a:cubicBezTo>
                  <a:cubicBezTo>
                    <a:pt x="77" y="17"/>
                    <a:pt x="79" y="12"/>
                    <a:pt x="75" y="10"/>
                  </a:cubicBezTo>
                  <a:cubicBezTo>
                    <a:pt x="74" y="10"/>
                    <a:pt x="77" y="6"/>
                    <a:pt x="81" y="5"/>
                  </a:cubicBezTo>
                  <a:cubicBezTo>
                    <a:pt x="81" y="5"/>
                    <a:pt x="83" y="11"/>
                    <a:pt x="84" y="7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B8CA8DC-38F4-404E-A1F4-18C888FDA4C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Was ist der Fitnesscheck?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50C4EB-1AB5-482E-8E08-A20FD892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233AEC0-B648-421C-AFF9-7E8E16292A19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1A1988-8DF9-4BF9-B42E-468F0D6B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EA667D-3FC2-4711-AC35-D7A21F2D6BC4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40068" y="1762946"/>
            <a:ext cx="3639703" cy="4140000"/>
          </a:xfrm>
        </p:spPr>
        <p:txBody>
          <a:bodyPr/>
          <a:lstStyle/>
          <a:p>
            <a:r>
              <a:rPr lang="de-DE" dirty="0"/>
              <a:t>Jährlicher Kennzahlenvergleich für die Hotellerie (Herbst) und Gastronomie (Frühjahr) in Österreich</a:t>
            </a:r>
          </a:p>
          <a:p>
            <a:r>
              <a:rPr lang="de-DE" dirty="0"/>
              <a:t>Kooperation zwischen OeHT, Prodinger Tourismusberatung und Kohl &gt; Partner</a:t>
            </a:r>
          </a:p>
          <a:p>
            <a:r>
              <a:rPr lang="de-DE" dirty="0"/>
              <a:t>1.000 Tourismusbetriebe </a:t>
            </a:r>
          </a:p>
          <a:p>
            <a:pPr lvl="1"/>
            <a:r>
              <a:rPr lang="de-DE" dirty="0"/>
              <a:t>Ertragskennzahlen</a:t>
            </a:r>
          </a:p>
          <a:p>
            <a:pPr lvl="1"/>
            <a:r>
              <a:rPr lang="de-DE" dirty="0"/>
              <a:t>Kosten- und Erfolgskennzahlen</a:t>
            </a:r>
          </a:p>
          <a:p>
            <a:pPr lvl="1"/>
            <a:r>
              <a:rPr lang="de-DE" dirty="0"/>
              <a:t>Finanzkennzahlen</a:t>
            </a:r>
          </a:p>
          <a:p>
            <a:pPr lvl="1"/>
            <a:r>
              <a:rPr lang="de-DE" dirty="0"/>
              <a:t>ESG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2CA3EE3-1B3E-4937-85CD-4613FBC933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de-DE" dirty="0"/>
              <a:t>Fitnesscheck 2025 für Hotels</a:t>
            </a:r>
          </a:p>
          <a:p>
            <a:endParaRPr lang="de-DE" dirty="0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CF7D777D-CF6D-247D-3189-B3C4E937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6384" y="6488790"/>
            <a:ext cx="9777929" cy="180000"/>
          </a:xfrm>
        </p:spPr>
        <p:txBody>
          <a:bodyPr/>
          <a:lstStyle/>
          <a:p>
            <a:r>
              <a:rPr lang="de-DE" dirty="0"/>
              <a:t>© OeHT ‒ www.oeht.at</a:t>
            </a:r>
          </a:p>
        </p:txBody>
      </p:sp>
    </p:spTree>
    <p:extLst>
      <p:ext uri="{BB962C8B-B14F-4D97-AF65-F5344CB8AC3E}">
        <p14:creationId xmlns:p14="http://schemas.microsoft.com/office/powerpoint/2010/main" val="147702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842A2-7CB3-5B10-84DA-528B9ABF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AGENDA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333640-2481-A82E-C506-4968556ED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626B-FF2B-4E4D-995E-B277BA4DC205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F1200A-8668-D6A6-379A-56EC70EA1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 OeHT ‒ www.oeht.at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88B09C-8B16-3548-BC26-358C5568BB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ÖHV Kamingespräch 28.04.2026, Laschenskyhof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F2FDE7-6809-5BA8-4E81-86A2030273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AT" dirty="0"/>
              <a:t>1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74CA2D9-2192-5A73-7FE3-2D3EFBBE7E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AT" dirty="0"/>
              <a:t>2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784CD5-9BF8-0050-1403-CA27AF65FE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AT" dirty="0"/>
              <a:t>3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467FC87-7A26-DEEF-E2A2-1EDFF561FD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AT" dirty="0"/>
              <a:t>TIS Studie zur wirtschaftlichen Resilienz im Tourismus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F8E5940-05B1-6B10-BBDC-2FB02C9C09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Wie fit ist Österreichs Ferienhotellerie?</a:t>
            </a:r>
            <a:endParaRPr lang="de-AT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2B42F4-89B9-87E8-5245-1F75F2D97E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AT" dirty="0"/>
              <a:t>Fitnesscheck Hotellerie  - Daten aus Tirol und Salzburg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0F7796C-EB6F-920F-D46A-CD621C3BB7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F96A3BF-27E5-0B97-473B-1AA21E6AA1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6CE6AD6-3BC8-80EC-4190-67BB31C7EB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69FFD901-95DB-2059-4351-ABD982A860D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A65D42C-763F-6C95-B16E-B88A805A9A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e-AT" dirty="0"/>
              <a:t>4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3D02EC9F-08B9-F0A1-BE64-EB1D1F1CE21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de-AT" dirty="0"/>
              <a:t>Die OeHT Tourismusbank und Förderungen 2025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7D0459BB-9C73-A757-2804-58843652CAA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632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31BEE28-1A84-45E9-B17E-A174AA1D3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dirty="0"/>
              <a:t>Solide Auslastung, vor allem die 3*/3*S Kategorie mit besserer Auslastung, Potenzial dennoch in allen Kategorien gegeben</a:t>
            </a:r>
          </a:p>
          <a:p>
            <a:r>
              <a:rPr lang="de-DE" sz="2200" dirty="0"/>
              <a:t>Umsatzdynamik flacht aber ab, Zuwächse beim Gesamtumsatz je Zimmer nur in der TOP Kategorie (4*S/5*) nennenswert spürbar </a:t>
            </a:r>
          </a:p>
          <a:p>
            <a:r>
              <a:rPr lang="de-DE" sz="2200" dirty="0"/>
              <a:t>Im Vergleich zu 2023 keine wesentlichen Umsatzsprünge, Preisanpassungen wirksam, aber für Kosten nicht ausreichend hoch</a:t>
            </a:r>
          </a:p>
          <a:p>
            <a:endParaRPr lang="de-DE" sz="2200" dirty="0"/>
          </a:p>
          <a:p>
            <a:endParaRPr lang="de-DE" sz="2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0AF07F0-0A62-4243-81E7-761D1357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fit ist Österreichs Ferienhotellerie?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516783-E03F-4E73-AF2E-CF64DD5E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B932-024F-4785-8BDE-D5C4548D04BF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D7E9D2-BEE0-470F-8449-671BDC84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B54965-A1DD-4BDB-BA8F-A4EAE07E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E00A431-97E4-4A5B-B3FA-4FBE01378C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Fitnesscheck 2025 für Hotels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49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99F7A-7419-2A84-A5D4-B8401FD71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DE20866-A3A6-B012-E914-47A4A00F5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dirty="0"/>
              <a:t>Kosten für Mitarbeitende bleiben größte Herausforderung im operativen Aufwand (bis zu +7% gegenüber Vorjahr)</a:t>
            </a:r>
          </a:p>
          <a:p>
            <a:r>
              <a:rPr lang="de-DE" sz="2200" dirty="0"/>
              <a:t>Aufwand je VZÄ findet sich im oberen Quartil mittlerweile in allen Kategorien bei über 50.000 Euro pro Jahr (Median liegt bei 45.000 bis 48.000 Euro)</a:t>
            </a:r>
          </a:p>
          <a:p>
            <a:r>
              <a:rPr lang="de-DE" sz="2200" dirty="0"/>
              <a:t>Die Wareneinsatz-Quote ist leicht zurückgegangen (Median 13-15%)</a:t>
            </a:r>
          </a:p>
          <a:p>
            <a:r>
              <a:rPr lang="de-DE" sz="2200" dirty="0"/>
              <a:t>Energiekosten auf höherem Niveau stabilisiert (Median rund 5%)</a:t>
            </a:r>
          </a:p>
          <a:p>
            <a:r>
              <a:rPr lang="de-DE" sz="2200" dirty="0"/>
              <a:t>GOP-Margen stagnieren (Median 21-24%, oberes Quartil bis 29%), hier am stärksten erneut die 4*S/5* Kategorie</a:t>
            </a:r>
          </a:p>
          <a:p>
            <a:endParaRPr lang="de-DE" sz="2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8A9EEB-4E36-7350-2701-7CE303EA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Wesentliche Ergebnisse: Kosten und GOP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890ACF-7F92-9889-07EC-60B375570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B932-024F-4785-8BDE-D5C4548D04BF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B8C1FF-A1AB-F4EF-9E08-71CBBEAB6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5899EE-38E7-2CE7-9534-F6913910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3E2AF1C-88FA-3540-ADFC-3ECBEA58EB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Fitnesscheck 2025 für Hotels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61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1376F-C320-994F-5B65-FF599DD09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B325B-17C0-2F1D-2481-EEEB040817F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Das operative Betriebsergebnis unter Druck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BED2E0-0C62-5201-EC7F-0CAE4EF8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6ACC791-EB41-63B1-08C2-445AE6AF5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822FF9-F5F4-44D3-CF1B-3002D023C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22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662A1F-F8A5-73E2-04DD-5F200199D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Fitnesscheck 2025 für Hotels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292DDF4-E1FF-1C1E-EE10-6D535A013D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444843"/>
              </p:ext>
            </p:extLst>
          </p:nvPr>
        </p:nvGraphicFramePr>
        <p:xfrm>
          <a:off x="1596000" y="1609725"/>
          <a:ext cx="900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94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2441A-1FF8-60CA-290C-1A6FAE9D6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958FD2-92F3-CD63-35B8-3EB0B974BF4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Sinkende Liquidität durch Finanzierungsaufwand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AF6822-72A4-085B-B438-8189BDD245E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3DBA2E-A2E2-D14F-3A2E-399D311AD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F285A1-725C-BB07-EDBC-53FE8CBB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23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4BB2FF-15F9-0F82-2D4F-8E090DEB4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Fitnesscheck 2025 für Hotels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B540F208-E07F-91A8-0675-4CED7D2DB3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3415982"/>
              </p:ext>
            </p:extLst>
          </p:nvPr>
        </p:nvGraphicFramePr>
        <p:xfrm>
          <a:off x="1595206" y="1515643"/>
          <a:ext cx="900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24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F76C1-ACD2-A312-E662-A600F1DFB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ESG-</a:t>
            </a:r>
            <a:r>
              <a:rPr lang="de-DE" dirty="0" err="1"/>
              <a:t>Benchmarküberblick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70377E-DF4E-5B4D-70A8-C0001774F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26.03.2026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3A9A5B-B361-12BC-47B3-9BEFB6D694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1EAD44-A566-B17F-4625-9788B38BC3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9749" y="2798418"/>
            <a:ext cx="1676978" cy="423248"/>
          </a:xfrm>
        </p:spPr>
        <p:txBody>
          <a:bodyPr/>
          <a:lstStyle/>
          <a:p>
            <a:r>
              <a:rPr lang="de-DE" sz="1400" dirty="0"/>
              <a:t>Regionale Wertschöpfung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1A83F89-8A21-5F82-9C76-2689A9440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3386" y="2798418"/>
            <a:ext cx="1805995" cy="423248"/>
          </a:xfrm>
        </p:spPr>
        <p:txBody>
          <a:bodyPr/>
          <a:lstStyle/>
          <a:p>
            <a:r>
              <a:rPr lang="de-DE" sz="1400" dirty="0"/>
              <a:t>Grüne Investitionskosten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4FF76ED-8644-BED8-12DB-A86A07D06D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07025" y="2798418"/>
            <a:ext cx="1944248" cy="423248"/>
          </a:xfrm>
        </p:spPr>
        <p:txBody>
          <a:bodyPr/>
          <a:lstStyle/>
          <a:p>
            <a:r>
              <a:rPr lang="de-DE" sz="1400" dirty="0"/>
              <a:t>Arbeitgeber Tourismus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BF6CF3F-41C0-0448-7F09-7BCD5D60E1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90663" y="2798418"/>
            <a:ext cx="1546792" cy="423248"/>
          </a:xfrm>
        </p:spPr>
        <p:txBody>
          <a:bodyPr/>
          <a:lstStyle/>
          <a:p>
            <a:r>
              <a:rPr lang="de-DE" sz="1400" dirty="0"/>
              <a:t>Erneuerbare Energieträger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723056D-D028-F8FD-0875-CCED79387E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748" y="3473347"/>
            <a:ext cx="2420211" cy="1620000"/>
          </a:xfrm>
        </p:spPr>
        <p:txBody>
          <a:bodyPr/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sz="1400" dirty="0"/>
              <a:t>70% der Lieferanten innerhalb eines Umkreises von </a:t>
            </a:r>
            <a:br>
              <a:rPr lang="de-AT" sz="1400" dirty="0"/>
            </a:br>
            <a:r>
              <a:rPr lang="de-AT" sz="1400" dirty="0"/>
              <a:t>&lt;100 KM</a:t>
            </a:r>
            <a:br>
              <a:rPr lang="de-AT" sz="1400" dirty="0"/>
            </a:br>
            <a:r>
              <a:rPr lang="de-AT" sz="1400" dirty="0"/>
              <a:t>(operatives Geschäft)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dirty="0"/>
              <a:t>70% der Firmen innerhalb eines Umkreises von &lt;60 KM</a:t>
            </a:r>
            <a:br>
              <a:rPr lang="de-AT" dirty="0"/>
            </a:br>
            <a:r>
              <a:rPr lang="de-AT" dirty="0"/>
              <a:t>(bei Investitionen)</a:t>
            </a:r>
            <a:endParaRPr lang="de-AT" sz="1400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71311D2-564C-6107-B5A1-D7D26E0E06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3386" y="3473347"/>
            <a:ext cx="2420213" cy="1620000"/>
          </a:xfrm>
        </p:spPr>
        <p:txBody>
          <a:bodyPr/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10% Kostenanteil an ökologisch nachhaltigen Maßnahmen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CAAE2CB-EF16-B5D6-5382-6FB44103C2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sz="1400" dirty="0"/>
              <a:t>60% Frauenquote bei Führungskräften (4 Sterne Hotellerie)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dirty="0"/>
              <a:t>Fluktuationsquote beträgt rd. 5,6% (gesunken)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sz="1400" dirty="0"/>
          </a:p>
          <a:p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D14D665-4205-F6C1-C551-752CF6E796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490662" y="3473347"/>
            <a:ext cx="2564979" cy="1620000"/>
          </a:xfrm>
        </p:spPr>
        <p:txBody>
          <a:bodyPr/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400" dirty="0"/>
              <a:t>mehr als 41 % der Hotelbetriebe setzen bereits zur Gänze oder zumindest ergänzend auf Heizarten mit rein erneuerbarer Energie </a:t>
            </a:r>
            <a:endParaRPr lang="de-AT" sz="1400" dirty="0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0DDF92D4-64D9-8356-E77F-93C9DDDB4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OeHT ‒ www.oeht.at</a:t>
            </a:r>
            <a:endParaRPr lang="de-DE" dirty="0"/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852329A3-764D-D733-7FD3-DDABD94C21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9186955" cy="180000"/>
          </a:xfrm>
        </p:spPr>
        <p:txBody>
          <a:bodyPr/>
          <a:lstStyle/>
          <a:p>
            <a:pPr marL="0" indent="0">
              <a:buFont typeface="Symbol" panose="05050102010706020507" pitchFamily="18" charset="2"/>
              <a:buNone/>
            </a:pPr>
            <a:r>
              <a:rPr lang="de-DE" dirty="0"/>
              <a:t>„Der österreichische Tourismus und insbesondere die Hotellerie ist </a:t>
            </a:r>
            <a:r>
              <a:rPr lang="de-DE" b="1" dirty="0"/>
              <a:t>nachhaltiger</a:t>
            </a:r>
            <a:r>
              <a:rPr lang="de-DE" dirty="0"/>
              <a:t> als wir glauben. Der Schlüssel zum Erfolg liegt im </a:t>
            </a:r>
            <a:r>
              <a:rPr lang="de-DE" b="1" dirty="0"/>
              <a:t>Mindset</a:t>
            </a:r>
            <a:r>
              <a:rPr lang="de-DE" dirty="0"/>
              <a:t> und positivem </a:t>
            </a:r>
            <a:r>
              <a:rPr lang="de-DE" b="1" dirty="0"/>
              <a:t>Storytelling</a:t>
            </a:r>
            <a:r>
              <a:rPr lang="de-DE" dirty="0"/>
              <a:t>“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23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C7ED-8F34-1A38-F905-9F65F96BE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74C1DC8-05CD-7B8A-E337-1C4B4DA50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200" dirty="0"/>
              <a:t>Die klassischen Hebel – Auslastung steigern und Preise anheben – allein reichen nicht mehr! Es braucht…</a:t>
            </a:r>
          </a:p>
          <a:p>
            <a:r>
              <a:rPr lang="de-DE" sz="2200" dirty="0"/>
              <a:t>eine klare Positionierung</a:t>
            </a:r>
          </a:p>
          <a:p>
            <a:r>
              <a:rPr lang="de-DE" sz="2200" dirty="0"/>
              <a:t>effiziente Abläufe</a:t>
            </a:r>
          </a:p>
          <a:p>
            <a:r>
              <a:rPr lang="de-DE" sz="2200" dirty="0"/>
              <a:t>professionelle Preispolitik</a:t>
            </a:r>
          </a:p>
          <a:p>
            <a:r>
              <a:rPr lang="de-DE" sz="2200" dirty="0"/>
              <a:t>und ein sehr bewusstes Mitarbeitermanagement</a:t>
            </a:r>
          </a:p>
          <a:p>
            <a:endParaRPr lang="de-DE" sz="2200" dirty="0"/>
          </a:p>
          <a:p>
            <a:endParaRPr lang="de-DE" sz="2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2EE06E6-A7D8-E644-26E0-9E0EEED5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Strategische Antworten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F5BF99-CE55-321C-5E45-0D405BC9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B932-024F-4785-8BDE-D5C4548D04BF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2E6F79-7E8E-D620-92C8-D4AA12A2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1943F3-DDA6-2158-B43F-75A1EFD3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BD4C8DE-5A0A-CBEA-82C3-7B780DD3FF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Fitnesscheck 2025 für Hotels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687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621C88F-CAE6-4153-BA8D-E22BCA29E1AC}"/>
              </a:ext>
            </a:extLst>
          </p:cNvPr>
          <p:cNvSpPr>
            <a:spLocks noGrp="1"/>
          </p:cNvSpPr>
          <p:nvPr>
            <p:ph idx="1"/>
          </p:nvPr>
        </p:nvSpPr>
        <p:spPr bwMode="invGray">
          <a:xfrm>
            <a:off x="1651927" y="1762946"/>
            <a:ext cx="9289342" cy="4140000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/>
              <a:t>„Die Branche ist aktuell weit entfernt von einer Ertrags-katastrophe, aber ebenso weit von entspannten Verhältnissen.“ 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Fazit Fitnesscheck 2025 für Hotels</a:t>
            </a:r>
          </a:p>
          <a:p>
            <a:pPr marL="0" indent="0">
              <a:buNone/>
            </a:pPr>
            <a:endParaRPr lang="de-DE" sz="4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7DDE79-E8DF-433C-8F55-0180B3AAD4D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/>
          <a:p>
            <a:fld id="{80D4DA6A-1261-4F4F-8EE5-898092177CA8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E3AFB4-ED99-44CF-A537-5D5652B9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6E0076E-D4DB-44B1-B76E-F7754459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/>
          <a:p>
            <a:fld id="{2E49901F-E347-46CF-9290-101E2B85C937}" type="slidenum">
              <a:rPr lang="de-DE" smtClean="0"/>
              <a:pPr/>
              <a:t>26</a:t>
            </a:fld>
            <a:endParaRPr lang="de-DE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0BE1988-45C3-4C9A-8E9D-0CA247C671E0}"/>
              </a:ext>
            </a:extLst>
          </p:cNvPr>
          <p:cNvCxnSpPr>
            <a:cxnSpLocks/>
          </p:cNvCxnSpPr>
          <p:nvPr/>
        </p:nvCxnSpPr>
        <p:spPr bwMode="invGray">
          <a:xfrm>
            <a:off x="1441729" y="1757363"/>
            <a:ext cx="0" cy="2824162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91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C5A2A-75B5-6D9C-6C57-B1607D977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draußen, Gras, Landschaft, Himmel enthält.&#10;&#10;Automatisch generierte Beschreibung">
            <a:extLst>
              <a:ext uri="{FF2B5EF4-FFF2-40B4-BE49-F238E27FC236}">
                <a16:creationId xmlns:a16="http://schemas.microsoft.com/office/drawing/2014/main" id="{FD65254F-F76C-88E3-0E08-9F5F16A7AE5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7813" b="7813"/>
          <a:stretch/>
        </p:blipFill>
        <p:spPr/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38B15E8-8C49-F940-3342-EA096CEC89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84CC63C-ACFB-8AE9-B6E6-A1EB804D45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8D2BDCD-BFD8-681A-C30E-FCB32D4D31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5C6A6BA-6002-47D1-4737-2FD875A6D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Zahlen Salzburg und Tirol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2CC28D0-CD0C-2B5F-3588-8471F326FD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(OeHT-Daten)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AF1941-1024-E67F-FD98-8C8173DC7A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3</a:t>
            </a:r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0CE6A2D-B7FE-0C64-8DFE-75EEFE0A24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CF480C-B239-19F1-21D0-49CDA5E2FB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08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F2DD4-BD43-A74F-0957-11FBECE44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7D45E-2A98-8760-85E2-86D528897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Preisdurchsetzung T und S im Vergleich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4E1810-D31D-0A5C-E714-8B50A4D9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26.03.2026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CF0CE0-1ADB-C262-7F87-05D76ECCD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01D3F4-711F-7F7A-AA82-21FB5CB9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120298"/>
            <a:ext cx="3758211" cy="3666514"/>
          </a:xfrm>
        </p:spPr>
        <p:txBody>
          <a:bodyPr/>
          <a:lstStyle/>
          <a:p>
            <a:r>
              <a:rPr lang="de-DE" sz="1800" b="1" dirty="0"/>
              <a:t>Gesamtumsatz je verfügbarem Zimmer</a:t>
            </a:r>
            <a:br>
              <a:rPr lang="de-DE" dirty="0"/>
            </a:br>
            <a:br>
              <a:rPr lang="de-DE" dirty="0"/>
            </a:br>
            <a:r>
              <a:rPr lang="de-DE" dirty="0"/>
              <a:t>(am Beispiel der 4* Hotellerie</a:t>
            </a:r>
            <a:br>
              <a:rPr lang="de-DE" dirty="0"/>
            </a:br>
            <a:r>
              <a:rPr lang="de-DE" dirty="0"/>
              <a:t> im Median)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F5B5587-FBBE-20E1-DE99-A9A15BC6F3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Ergebnisse im Detail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21323A37-B4DB-12B4-F4CB-1780035F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OeHT ‒ www.oeht.at</a:t>
            </a:r>
            <a:endParaRPr lang="de-DE" dirty="0"/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DB93317A-560E-9A2B-7E6D-FB71615F0A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904582"/>
              </p:ext>
            </p:extLst>
          </p:nvPr>
        </p:nvGraphicFramePr>
        <p:xfrm>
          <a:off x="4466492" y="1345475"/>
          <a:ext cx="7184171" cy="4715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733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33EF4-B4B9-04F2-D7E6-D6CB8487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03CF4-A422-762B-7FBB-AF681DD8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GOP pro Zimmer T und S im Vergleich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84484F-F33C-7F9A-74AB-68E5B61F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26.03.2026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069DB7-3C3B-C32A-BCD9-A16030C6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4B4B67AF-8A58-A842-A330-36F2DEE8D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© OeHT ‒ www.oeht.at</a:t>
            </a:r>
            <a:endParaRPr lang="de-DE" dirty="0"/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F8B21858-D4ED-95A0-EDFF-85A3D4E28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5566599"/>
              </p:ext>
            </p:extLst>
          </p:nvPr>
        </p:nvGraphicFramePr>
        <p:xfrm>
          <a:off x="540069" y="1213955"/>
          <a:ext cx="11111045" cy="4917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678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FB419EE-BF35-C46B-3CF1-A5E68BDA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444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E87D9823-00F2-4248-2DD2-E0FE8DDD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E53AEEC-19B6-4591-B71B-A68BA2D427F3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6" name="Foliennummernplatzhalter 5" hidden="1">
            <a:extLst>
              <a:ext uri="{FF2B5EF4-FFF2-40B4-BE49-F238E27FC236}">
                <a16:creationId xmlns:a16="http://schemas.microsoft.com/office/drawing/2014/main" id="{F1D56399-8504-6BBF-9DAF-5C196927C7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40069" y="6488790"/>
            <a:ext cx="257708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3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382F3-BC85-02AC-7B74-B7BF4C286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CDCD3-FB2E-80B3-62A5-ADF5D58D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Tirol </a:t>
            </a:r>
            <a:r>
              <a:rPr lang="de-DE" sz="2900" dirty="0"/>
              <a:t>2024</a:t>
            </a:r>
            <a:r>
              <a:rPr lang="de-DE" dirty="0"/>
              <a:t> – ausgewählte Kennzahlen (OeHT-Daten)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05AFA10-5CB1-6241-7867-ED1319B39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26.03.2026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BA68FACA-BAE8-6386-EB12-6C96BBEC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1A8B3B-634A-1C2E-3E6D-0CBEBE95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30</a:t>
            </a:fld>
            <a:endParaRPr lang="de-DE"/>
          </a:p>
        </p:txBody>
      </p:sp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86ED5F71-6638-40CD-E496-2D867A4361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986493"/>
              </p:ext>
            </p:extLst>
          </p:nvPr>
        </p:nvGraphicFramePr>
        <p:xfrm>
          <a:off x="2476500" y="1419225"/>
          <a:ext cx="6943725" cy="450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962561" imgH="2567981" progId="Excel.Sheet.12">
                  <p:embed/>
                </p:oleObj>
              </mc:Choice>
              <mc:Fallback>
                <p:oleObj name="Worksheet" r:id="rId3" imgW="3962561" imgH="2567981" progId="Excel.Sheet.12">
                  <p:embed/>
                  <p:pic>
                    <p:nvPicPr>
                      <p:cNvPr id="16" name="Objekt 15">
                        <a:extLst>
                          <a:ext uri="{FF2B5EF4-FFF2-40B4-BE49-F238E27FC236}">
                            <a16:creationId xmlns:a16="http://schemas.microsoft.com/office/drawing/2014/main" id="{86ED5F71-6638-40CD-E496-2D867A4361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6500" y="1419225"/>
                        <a:ext cx="6943725" cy="450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768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382F3-BC85-02AC-7B74-B7BF4C286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CDCD3-FB2E-80B3-62A5-ADF5D58D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9" y="432000"/>
            <a:ext cx="11111045" cy="468000"/>
          </a:xfrm>
        </p:spPr>
        <p:txBody>
          <a:bodyPr anchor="t">
            <a:normAutofit fontScale="90000"/>
          </a:bodyPr>
          <a:lstStyle/>
          <a:p>
            <a:r>
              <a:rPr lang="de-DE" dirty="0"/>
              <a:t>Salzburg 2024 – ausgewählte Kennzahlen (OeHT-Daten)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05AFA10-5CB1-6241-7867-ED1319B39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26.03.2026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BA68FACA-BAE8-6386-EB12-6C96BBEC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vert="horz" lIns="0" tIns="0" rIns="0" bIns="0" rtlCol="0" anchor="ctr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/>
              <a:t>© OeHT ‒ www.oeht.at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1A8B3B-634A-1C2E-3E6D-0CBEBE95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31</a:t>
            </a:fld>
            <a:endParaRPr lang="de-DE"/>
          </a:p>
        </p:txBody>
      </p:sp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86ED5F71-6638-40CD-E496-2D867A4361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772157"/>
              </p:ext>
            </p:extLst>
          </p:nvPr>
        </p:nvGraphicFramePr>
        <p:xfrm>
          <a:off x="2476500" y="1419225"/>
          <a:ext cx="7172325" cy="450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091849" imgH="2567981" progId="Excel.Sheet.12">
                  <p:embed/>
                </p:oleObj>
              </mc:Choice>
              <mc:Fallback>
                <p:oleObj name="Worksheet" r:id="rId3" imgW="4091849" imgH="2567981" progId="Excel.Sheet.12">
                  <p:embed/>
                  <p:pic>
                    <p:nvPicPr>
                      <p:cNvPr id="16" name="Objekt 15">
                        <a:extLst>
                          <a:ext uri="{FF2B5EF4-FFF2-40B4-BE49-F238E27FC236}">
                            <a16:creationId xmlns:a16="http://schemas.microsoft.com/office/drawing/2014/main" id="{86ED5F71-6638-40CD-E496-2D867A4361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6500" y="1419225"/>
                        <a:ext cx="7172325" cy="450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93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F265958-ED13-0E34-4F1B-74758253C5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675"/>
          <a:stretch>
            <a:fillRect/>
          </a:stretch>
        </p:blipFill>
        <p:spPr>
          <a:xfrm>
            <a:off x="10561" y="0"/>
            <a:ext cx="12181439" cy="6858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1439EBC-80DB-4693-B644-10AA4D5D0F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09AE9ED-BB24-4C23-B213-943D634F2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C54E7CF-F905-4230-A204-0129505408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5062A2-CD05-4CD6-B061-B44B9ADBD96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3338836"/>
            <a:ext cx="4606110" cy="916776"/>
          </a:xfrm>
        </p:spPr>
        <p:txBody>
          <a:bodyPr/>
          <a:lstStyle/>
          <a:p>
            <a:r>
              <a:rPr lang="de-DE" dirty="0"/>
              <a:t>OeHT Finanzierung und Förderung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1B315DB-A41C-45ED-B495-980ADD9789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F34312-A785-44A6-B3BE-81851F77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6688823-27B2-4256-AF73-B7B40E40DA3D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281E17-F666-42A0-9176-92F22C1C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7EBE883-1E05-4CE6-A8BB-DF3B33EA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5039636-E57C-41D4-A024-D2BC2C7088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CE7FE6E-6C57-49D1-B699-F77994B573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/>
        <p:txBody>
          <a:bodyPr/>
          <a:lstStyle/>
          <a:p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7615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platzhalter 13">
            <a:extLst>
              <a:ext uri="{FF2B5EF4-FFF2-40B4-BE49-F238E27FC236}">
                <a16:creationId xmlns:a16="http://schemas.microsoft.com/office/drawing/2014/main" id="{3B567350-2281-4C38-AF9A-18B05B96DFB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696718" y="2384386"/>
            <a:ext cx="2796977" cy="2796977"/>
          </a:xfrm>
        </p:spPr>
      </p:pic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E6FA3CCE-8D22-4E53-8D9F-210721957BB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 bwMode="gray">
          <a:solidFill>
            <a:schemeClr val="accent4">
              <a:alpha val="85000"/>
            </a:schemeClr>
          </a:solidFill>
        </p:spPr>
        <p:txBody>
          <a:bodyPr/>
          <a:lstStyle/>
          <a:p>
            <a:r>
              <a:rPr lang="de-DE" dirty="0"/>
              <a:t>Überblick</a:t>
            </a:r>
            <a:br>
              <a:rPr lang="de-DE" dirty="0"/>
            </a:br>
            <a:r>
              <a:rPr lang="de-DE" dirty="0"/>
              <a:t>Förderungen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63A38E9-C8BE-44AD-AC87-B47348B4009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white"/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08641BED-359B-46C0-A8E7-BD55E299984D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OeHT Produkte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728D03-B9E5-4A56-B307-3041E26CF195}"/>
              </a:ext>
            </a:extLst>
          </p:cNvPr>
          <p:cNvSpPr>
            <a:spLocks noGrp="1"/>
          </p:cNvSpPr>
          <p:nvPr>
            <p:ph type="dt" sz="half" idx="22"/>
          </p:nvPr>
        </p:nvSpPr>
        <p:spPr bwMode="gray"/>
        <p:txBody>
          <a:bodyPr/>
          <a:lstStyle/>
          <a:p>
            <a:fld id="{4520D018-B9C4-4FEC-B34E-B872A805AF8B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33B84F-72EB-4DF0-AF17-9C8CA02DDFE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988CD1-5967-4EC5-AC5C-4BEDD2A5F0D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2E49901F-E347-46CF-9290-101E2B85C937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19E6FEB3-4BA7-4804-AF04-B07E421134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de-DE" dirty="0"/>
              <a:t>Überblick der Förderungsinstrumente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5C2B869-1B05-4649-AE1C-3F9107936D7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1000"/>
              </a:spcAft>
              <a:buClr>
                <a:srgbClr val="004F9E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OeKB SemiBold"/>
                <a:ea typeface="+mn-ea"/>
                <a:cs typeface="+mn-cs"/>
              </a:rPr>
              <a:t>Geförderte Kredite</a:t>
            </a:r>
            <a:endParaRPr lang="de-DE" dirty="0">
              <a:latin typeface="Montserrat OeKB"/>
            </a:endParaRPr>
          </a:p>
          <a:p>
            <a:pPr>
              <a:buClr>
                <a:srgbClr val="004F9E"/>
              </a:buClr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OeHT-Investitionskredit </a:t>
            </a:r>
            <a:endParaRPr lang="de-DE" sz="1400" dirty="0"/>
          </a:p>
          <a:p>
            <a:pPr>
              <a:buClr>
                <a:srgbClr val="004F9E"/>
              </a:buClr>
              <a:defRPr/>
            </a:pPr>
            <a:r>
              <a:rPr lang="de-DE" sz="1400" dirty="0"/>
              <a:t>Grüner Tourismuskredit</a:t>
            </a:r>
          </a:p>
          <a:p>
            <a:pPr>
              <a:buClr>
                <a:srgbClr val="004F9E"/>
              </a:buClr>
              <a:defRPr/>
            </a:pPr>
            <a:r>
              <a:rPr lang="de-DE" sz="1400" dirty="0" err="1"/>
              <a:t>erp</a:t>
            </a:r>
            <a:r>
              <a:rPr lang="de-DE" sz="1400" dirty="0"/>
              <a:t>-Tourismuskredit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4903D8D-759A-4BAB-BD51-CB9C46DDA2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/>
        <p:txBody>
          <a:bodyPr/>
          <a:lstStyle/>
          <a:p>
            <a:pPr marL="0" indent="0">
              <a:buClr>
                <a:srgbClr val="004F9E"/>
              </a:buClr>
              <a:buNone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 OeKB SemiBold"/>
                <a:ea typeface="+mn-ea"/>
                <a:cs typeface="+mn-cs"/>
              </a:rPr>
              <a:t>Haftungen</a:t>
            </a:r>
            <a:endParaRPr lang="de-DE" dirty="0">
              <a:latin typeface="Montserrat OeKB"/>
            </a:endParaRPr>
          </a:p>
          <a:p>
            <a:pPr>
              <a:buClr>
                <a:srgbClr val="004F9E"/>
              </a:buClr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OeHT-Haftung</a:t>
            </a:r>
          </a:p>
          <a:p>
            <a:pPr>
              <a:buClr>
                <a:srgbClr val="004F9E"/>
              </a:buClr>
              <a:defRPr/>
            </a:pPr>
            <a:r>
              <a:rPr lang="de-DE" sz="1400" dirty="0"/>
              <a:t>Unternehmensstabilisierung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58A0890-4620-4A41-9292-A346482B5FD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 bwMode="white"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9B65743-8F2E-49C5-B232-AE831D5263B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white">
          <a:xfrm>
            <a:off x="4133330" y="4689337"/>
            <a:ext cx="629801" cy="492785"/>
          </a:xfrm>
        </p:spPr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1A85F149-A203-4D0D-AB14-71783309797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 bwMode="gray"/>
        <p:txBody>
          <a:bodyPr/>
          <a:lstStyle/>
          <a:p>
            <a:pPr marL="0" indent="0">
              <a:buNone/>
            </a:pPr>
            <a:r>
              <a:rPr lang="de-DE" dirty="0">
                <a:latin typeface="+mj-lt"/>
              </a:rPr>
              <a:t>Zuschüsse</a:t>
            </a:r>
          </a:p>
          <a:p>
            <a:r>
              <a:rPr lang="de-DE" sz="1400" dirty="0"/>
              <a:t>Nachhaltigkeitsbonus</a:t>
            </a:r>
          </a:p>
          <a:p>
            <a:r>
              <a:rPr lang="de-DE" sz="1400" dirty="0"/>
              <a:t>Jungunternehmerförderung</a:t>
            </a:r>
          </a:p>
          <a:p>
            <a:r>
              <a:rPr lang="de-DE" sz="1400" dirty="0"/>
              <a:t>Unternehmensstabilisierung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48B7A6E-E5CD-7B83-3A5A-19890C546A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e-AT" dirty="0"/>
              <a:t>03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0776964-D915-5543-974D-C8F6EDA008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30403" y="6272296"/>
          <a:ext cx="1605213" cy="586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895542" imgH="1057198" progId="Acrobat.Document.DC">
                  <p:embed/>
                </p:oleObj>
              </mc:Choice>
              <mc:Fallback>
                <p:oleObj name="Acrobat Document" r:id="rId4" imgW="2895542" imgH="1057198" progId="Acrobat.Document.DC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0776964-D915-5543-974D-C8F6EDA00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30403" y="6272296"/>
                        <a:ext cx="1605213" cy="586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835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CEB4D-78AE-4ABF-A53E-E8172E121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Tourismus investierte 2025 mehr als 2024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DF41FA-7644-49D4-8D9C-8B568166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25.03.2026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B30212-7054-477F-84DD-6C9C2BF9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F81768-326C-4C57-8DB6-C1F08C9F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F7CC7AE-E2BE-44FB-B31E-1E19E777C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Bewilligungen 2024 </a:t>
            </a:r>
            <a:r>
              <a:rPr lang="de-DE" dirty="0" err="1"/>
              <a:t>vs</a:t>
            </a:r>
            <a:r>
              <a:rPr lang="de-DE" dirty="0"/>
              <a:t> 2025 </a:t>
            </a:r>
          </a:p>
          <a:p>
            <a:endParaRPr lang="de-DE" dirty="0"/>
          </a:p>
        </p:txBody>
      </p:sp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9A4AD0E7-FC50-B70A-F4CE-6254187CEB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30403" y="6272296"/>
          <a:ext cx="1605213" cy="586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895542" imgH="1057198" progId="Acrobat.Document.DC">
                  <p:embed/>
                </p:oleObj>
              </mc:Choice>
              <mc:Fallback>
                <p:oleObj name="Acrobat Document" r:id="rId3" imgW="2895542" imgH="1057198" progId="Acrobat.Document.DC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9A4AD0E7-FC50-B70A-F4CE-6254187CEB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30403" y="6272296"/>
                        <a:ext cx="1605213" cy="586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Grafik 20">
            <a:extLst>
              <a:ext uri="{FF2B5EF4-FFF2-40B4-BE49-F238E27FC236}">
                <a16:creationId xmlns:a16="http://schemas.microsoft.com/office/drawing/2014/main" id="{4770EAD0-ECFD-2B39-F3D0-7FDCB52C15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65" t="16463" r="32797" b="6612"/>
          <a:stretch>
            <a:fillRect/>
          </a:stretch>
        </p:blipFill>
        <p:spPr>
          <a:xfrm>
            <a:off x="540069" y="1607496"/>
            <a:ext cx="4387343" cy="285052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B36ECFE-4107-CAEA-C179-D45110514B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65" t="16187" r="32573" b="6612"/>
          <a:stretch>
            <a:fillRect/>
          </a:stretch>
        </p:blipFill>
        <p:spPr>
          <a:xfrm>
            <a:off x="5071117" y="1607496"/>
            <a:ext cx="6431948" cy="41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B4A40-A4E4-F9B0-E320-714DD001A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13EA8-A4F8-1336-E489-D0275F36B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 geht in Ö im Tourismus die „Post“ ab?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A5818C-9449-2CCF-2EF4-08931D8FA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25.03.2026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8883ACF-647C-3228-E0DE-3DBFEF73B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5CED2E-CA32-311B-4302-52C925E0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D74BE80-BD59-3C39-669A-FC496348A3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Investitionen pro Bundesland 2024/2025 </a:t>
            </a:r>
          </a:p>
        </p:txBody>
      </p:sp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3BB68D3E-3C35-22FA-6DD0-846E8508C7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30403" y="6272296"/>
          <a:ext cx="1605213" cy="586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895542" imgH="1057198" progId="Acrobat.Document.DC">
                  <p:embed/>
                </p:oleObj>
              </mc:Choice>
              <mc:Fallback>
                <p:oleObj name="Acrobat Document" r:id="rId3" imgW="2895542" imgH="1057198" progId="Acrobat.Document.DC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3BB68D3E-3C35-22FA-6DD0-846E8508C7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30403" y="6272296"/>
                        <a:ext cx="1605213" cy="586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04880A4A-87BD-67C5-0E3E-AE523F99E6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79" t="16894" r="21675" b="6361"/>
          <a:stretch>
            <a:fillRect/>
          </a:stretch>
        </p:blipFill>
        <p:spPr>
          <a:xfrm>
            <a:off x="683503" y="1817555"/>
            <a:ext cx="4626610" cy="25566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DD914A9-68A2-EC7C-40A1-BD5751BB5B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96" t="16739" r="30346" b="13631"/>
          <a:stretch>
            <a:fillRect/>
          </a:stretch>
        </p:blipFill>
        <p:spPr>
          <a:xfrm>
            <a:off x="5317661" y="1817554"/>
            <a:ext cx="6190836" cy="347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57D9A47C-CAC8-3A2A-301D-8059A0CB2581}"/>
              </a:ext>
            </a:extLst>
          </p:cNvPr>
          <p:cNvSpPr txBox="1">
            <a:spLocks/>
          </p:cNvSpPr>
          <p:nvPr/>
        </p:nvSpPr>
        <p:spPr bwMode="gray">
          <a:xfrm>
            <a:off x="731863" y="3675110"/>
            <a:ext cx="5255280" cy="2926106"/>
          </a:xfrm>
          <a:prstGeom prst="rect">
            <a:avLst/>
          </a:prstGeom>
          <a:solidFill>
            <a:srgbClr val="EBEBEB"/>
          </a:solidFill>
          <a:ln w="12700">
            <a:solidFill>
              <a:srgbClr val="EBEBEB"/>
            </a:solidFill>
            <a:miter lim="800000"/>
          </a:ln>
          <a:effectLst>
            <a:softEdge rad="0"/>
          </a:effectLst>
        </p:spPr>
        <p:txBody>
          <a:bodyPr vert="horz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0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		</a:t>
            </a:r>
            <a:br>
              <a:rPr lang="de-DE" dirty="0"/>
            </a:br>
            <a:r>
              <a:rPr lang="de-DE" dirty="0"/>
              <a:t>	     </a:t>
            </a:r>
          </a:p>
          <a:p>
            <a:r>
              <a:rPr lang="de-DE" dirty="0"/>
              <a:t>Sonja Rauch-Beran</a:t>
            </a:r>
          </a:p>
          <a:p>
            <a:r>
              <a:rPr lang="de-DE" dirty="0">
                <a:hlinkClick r:id="rId3"/>
              </a:rPr>
              <a:t>rauch-beran@oeht.at</a:t>
            </a:r>
            <a:endParaRPr lang="de-DE" dirty="0"/>
          </a:p>
          <a:p>
            <a:r>
              <a:rPr lang="de-DE" dirty="0"/>
              <a:t>01/515 30 44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F432EF8-6B71-FAFB-53ED-51CAC02BD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42" y="3843504"/>
            <a:ext cx="2530059" cy="5425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7D11724-6560-685B-27ED-ABC88261D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503" y="3995803"/>
            <a:ext cx="2268000" cy="226800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716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25">
            <a:extLst>
              <a:ext uri="{FF2B5EF4-FFF2-40B4-BE49-F238E27FC236}">
                <a16:creationId xmlns:a16="http://schemas.microsoft.com/office/drawing/2014/main" id="{DC36B8FE-08BE-2DD5-2CB5-7A783A68A7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"/>
          <a:stretch/>
        </p:blipFill>
        <p:spPr bwMode="gray">
          <a:xfrm>
            <a:off x="-5518" y="2087"/>
            <a:ext cx="12192000" cy="6857999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1439EBC-80DB-4693-B644-10AA4D5D0F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09AE9ED-BB24-4C23-B213-943D634F2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C54E7CF-F905-4230-A204-0129505408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5062A2-CD05-4CD6-B061-B44B9ADB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73" y="3365346"/>
            <a:ext cx="4196131" cy="1412972"/>
          </a:xfrm>
        </p:spPr>
        <p:txBody>
          <a:bodyPr/>
          <a:lstStyle/>
          <a:p>
            <a:r>
              <a:rPr lang="de-DE" dirty="0"/>
              <a:t>Wirtschaftliche Resilienz und aktuelle Herausforderungen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1B315DB-A41C-45ED-B495-980ADD9789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973" y="1661158"/>
            <a:ext cx="1662111" cy="721792"/>
          </a:xfrm>
        </p:spPr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F34312-A785-44A6-B3BE-81851F77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3A09-AD27-4BEA-BCF9-F42D1A45DBCA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281E17-F666-42A0-9176-92F22C1C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7EBE883-1E05-4CE6-A8BB-DF3B33EA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5039636-E57C-41D4-A024-D2BC2C7088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647" y="2719205"/>
            <a:ext cx="720000" cy="540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CE7FE6E-6C57-49D1-B699-F77994B573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83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9B7AA-B94D-4F62-E81E-0FBD26460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D12C87C-DD4A-0F09-ADB1-D3716C1C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dirty="0"/>
              <a:t>Wie stand es um die wirtschaftliche Resilienz von KMU im Tourismus in den letzten zehn Jahren 2015 bis 2024?</a:t>
            </a:r>
          </a:p>
          <a:p>
            <a:pPr lvl="1"/>
            <a:r>
              <a:rPr lang="de-DE" sz="1800" dirty="0"/>
              <a:t>Ertrags- und Kostenstruktur</a:t>
            </a:r>
          </a:p>
          <a:p>
            <a:pPr lvl="1"/>
            <a:r>
              <a:rPr lang="de-DE" sz="1800" dirty="0"/>
              <a:t>Kapitalstruktur und Finanzierungskosten</a:t>
            </a:r>
          </a:p>
          <a:p>
            <a:r>
              <a:rPr lang="de-DE" sz="2200" dirty="0"/>
              <a:t>Wie sieht die typische Finanzierungsstruktur von Investitionen aus?</a:t>
            </a:r>
          </a:p>
          <a:p>
            <a:r>
              <a:rPr lang="de-DE" sz="2200" dirty="0"/>
              <a:t>Was sind die Krisenursachen im Tourismus?</a:t>
            </a:r>
          </a:p>
          <a:p>
            <a:pPr lvl="1"/>
            <a:r>
              <a:rPr lang="de-DE" sz="1800" dirty="0"/>
              <a:t>Detailanalyse der Insolvenzauslöser</a:t>
            </a:r>
          </a:p>
          <a:p>
            <a:pPr marL="270000" lvl="1">
              <a:spcBef>
                <a:spcPts val="1000"/>
              </a:spcBef>
              <a:buClr>
                <a:schemeClr val="tx2"/>
              </a:buClr>
            </a:pPr>
            <a:r>
              <a:rPr lang="de-DE" sz="2200" dirty="0"/>
              <a:t>Was sind die Herausforderungen für wirtschaftliche Resilienz?	</a:t>
            </a:r>
          </a:p>
          <a:p>
            <a:pPr lvl="1"/>
            <a:endParaRPr lang="de-DE" sz="1800" dirty="0"/>
          </a:p>
          <a:p>
            <a:endParaRPr lang="de-DE" sz="2200" dirty="0"/>
          </a:p>
          <a:p>
            <a:endParaRPr lang="de-DE" sz="2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E681DBE-6113-197F-8410-A2D46B4B8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TIS: Wirtschaftliche Resilienz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D31CF9-C8E7-A74B-E985-F64B230A9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0B932-024F-4785-8BDE-D5C4548D04BF}" type="datetime1">
              <a:rPr lang="de-DE" smtClean="0"/>
              <a:t>27.04.2026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CC1314-E6EF-914E-9BD1-CDE484C5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 OeHT ‒ www.oeht.at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A17E31-0F9D-DEE8-7ADB-CFC7828C0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901F-E347-46CF-9290-101E2B85C937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5BAE09C-F2A7-BF3F-5789-8E7A677CEB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BMWET Auftrag für Vision T: Sonderauswertung Kennzahlen Hotellerie 2015 bis 2024</a:t>
            </a:r>
          </a:p>
        </p:txBody>
      </p:sp>
    </p:spTree>
    <p:extLst>
      <p:ext uri="{BB962C8B-B14F-4D97-AF65-F5344CB8AC3E}">
        <p14:creationId xmlns:p14="http://schemas.microsoft.com/office/powerpoint/2010/main" val="12981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B7A0-26DA-61F9-AA2A-D17813B16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00D6B-1721-61AD-6455-B9791794EE8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 fontScale="90000"/>
          </a:bodyPr>
          <a:lstStyle/>
          <a:p>
            <a:r>
              <a:rPr lang="de-DE" dirty="0"/>
              <a:t>Umsatzentwicklung – operative Erträge gesamt in EUR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67A9EB-A08C-43A5-DF92-EFC18F35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0F096A-B7C9-66ED-AAAC-2274ABFB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628A6D-8B0C-0CFA-1F02-2EAED245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32A8D8-4C04-1074-008F-D0570CA13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Wirtschaftliche Resilienz</a:t>
            </a:r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41108EB5-C619-45FE-9803-B802426D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9" y="1762945"/>
            <a:ext cx="11111045" cy="2841711"/>
          </a:xfrm>
        </p:spPr>
        <p:txBody>
          <a:bodyPr/>
          <a:lstStyle/>
          <a:p>
            <a:pPr lvl="1"/>
            <a:r>
              <a:rPr lang="de-DE" sz="2200" dirty="0"/>
              <a:t>Die 4*S/5* Hotellerie kommt auf ein Umsatzwachstum (inflationsbereinigt) von nur 7 %.</a:t>
            </a:r>
          </a:p>
          <a:p>
            <a:pPr lvl="1"/>
            <a:r>
              <a:rPr lang="de-DE" sz="2200" dirty="0"/>
              <a:t>Für die 4* Hotellerie zeigt sich real sogar ein leichter Rückgang des Umsatzniveaus um rd. 2 %.</a:t>
            </a:r>
          </a:p>
          <a:p>
            <a:pPr lvl="1"/>
            <a:r>
              <a:rPr lang="de-DE" sz="2200" dirty="0"/>
              <a:t>Gewinnerin der Umsatzentwicklung im 10-Jahres-Vergleich ist die 3*/3*S Hotellerie: inflationsbereinigt (VPI 2015 Gesamtindex) gelangt ihr ein Zuwachs von etwa 44 %. </a:t>
            </a:r>
          </a:p>
          <a:p>
            <a:pPr lvl="1"/>
            <a:r>
              <a:rPr lang="de-DE" sz="2200" dirty="0"/>
              <a:t>Warum?</a:t>
            </a:r>
          </a:p>
          <a:p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410300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7A768-8574-6958-396C-F4905AE5A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88E08-540F-C676-1CDD-24A09D97C48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/>
          </a:bodyPr>
          <a:lstStyle/>
          <a:p>
            <a:r>
              <a:rPr lang="de-DE" dirty="0"/>
              <a:t>Nächtigungserlös in EUR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627D1E-7EE8-CA7A-1DCB-655AC55CC56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8AFF5E-836B-B5DD-F0C2-A4D5DEFA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F5FBAE-F2CA-80F0-8683-CFA4DEEF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7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449762-F463-5D27-6C94-A42A540AE3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Wirtschaftliche Resilienz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AA4356D9-9CA9-4DFE-A78D-0524E92C487A}"/>
              </a:ext>
            </a:extLst>
          </p:cNvPr>
          <p:cNvGraphicFramePr>
            <a:graphicFrameLocks/>
          </p:cNvGraphicFramePr>
          <p:nvPr/>
        </p:nvGraphicFramePr>
        <p:xfrm>
          <a:off x="1925094" y="1442084"/>
          <a:ext cx="8251371" cy="4860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24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1499D-3DAF-960B-FA46-2023C0C19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F2733-5FD3-824D-2715-0A01268A84D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 fontScale="90000"/>
          </a:bodyPr>
          <a:lstStyle/>
          <a:p>
            <a:r>
              <a:rPr lang="de-DE" dirty="0"/>
              <a:t>Gute Umsatzentwicklung, aber wie ist die Auslastung?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989D37-91DE-7A42-FA43-769DA0D2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5864F3-4037-AF78-3E03-EA69BCF5D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8855B2-922E-E4D6-EF48-7E0264C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8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59DBE0-5EBA-6D04-1437-F539F3F29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Wirtschaftliche Resilienz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AEA4FD7-C908-252E-056A-A4563FD1D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580" y="1381212"/>
            <a:ext cx="864238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97318-7A0D-1B5E-E7F9-C082EE1E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45E24-58E3-E98E-C66C-BC7DCD3C999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1045" cy="468000"/>
          </a:xfrm>
        </p:spPr>
        <p:txBody>
          <a:bodyPr anchor="t">
            <a:normAutofit fontScale="90000"/>
          </a:bodyPr>
          <a:lstStyle/>
          <a:p>
            <a:r>
              <a:rPr lang="de-DE" dirty="0"/>
              <a:t>Gute Umsatzentwicklung, aber wie ist die Auslastung?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B60437-DA29-0890-4BE4-6EF9952F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38201" y="6488790"/>
            <a:ext cx="813726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DEFA76-6681-4A61-9FB7-BE688ABA92CA}" type="datetime1">
              <a:rPr lang="de-DE" smtClean="0"/>
              <a:pPr>
                <a:spcAft>
                  <a:spcPts val="600"/>
                </a:spcAft>
              </a:pPr>
              <a:t>27.04.2026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7C7637-4E1B-299D-5837-99459190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1756384" y="6488790"/>
            <a:ext cx="9777929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© OeHT ‒ www.oeht.at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8AD32A-42DA-05B9-50B2-7E771BF5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40069" y="6488790"/>
            <a:ext cx="257708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E49901F-E347-46CF-9290-101E2B85C937}" type="slidenum">
              <a:rPr lang="de-DE" smtClean="0"/>
              <a:pPr>
                <a:spcAft>
                  <a:spcPts val="600"/>
                </a:spcAft>
              </a:pPr>
              <a:t>9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C50668-8060-13C6-9B36-BA9EBB0A17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39750" y="1071188"/>
            <a:ext cx="11110913" cy="17938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Wirtschaftliche Resilienz</a:t>
            </a:r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C2AFAA0A-1904-707B-4B29-00E4ACA0A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9" y="1762945"/>
            <a:ext cx="11111045" cy="3473084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>
                <a:solidFill>
                  <a:schemeClr val="accent4"/>
                </a:solidFill>
              </a:rPr>
              <a:t>Vollbelegstage = an wie vielen Tagen eines Jahres (365 Tage) ist ein Hotel, gemessen an der Bettenanzahl, komplett belegt bzw. ausgebucht. </a:t>
            </a:r>
          </a:p>
          <a:p>
            <a:pPr marL="0" indent="0">
              <a:buNone/>
            </a:pPr>
            <a:r>
              <a:rPr lang="de-DE" sz="2000" dirty="0"/>
              <a:t>Im Median gelang das der 4*S/5* Hotellerie im Jahr 2024 an rd. 182 Tagen, gefolgt von der 4* Kategorie mit knapp 170 Vollbelegstagen. Abgeschlagen folgt die 3*/3*S Kategorie mit etwa 147 Vollbelegstagen. </a:t>
            </a:r>
          </a:p>
          <a:p>
            <a:r>
              <a:rPr lang="de-DE" sz="2000" dirty="0"/>
              <a:t>Diese Kennzahl hat sich über alle Kategorien seit 2015 nicht wesentlich verbessert. </a:t>
            </a:r>
          </a:p>
          <a:p>
            <a:r>
              <a:rPr lang="de-DE" sz="2000" dirty="0"/>
              <a:t>Die Auslastung ist mit aktuell 147-182 Vollbelegungstagen (2024) nach wie vor konstant niedrig. </a:t>
            </a:r>
          </a:p>
          <a:p>
            <a:r>
              <a:rPr lang="de-DE" sz="2000" dirty="0"/>
              <a:t>Das durchschnittliche österreichische Hotel steht damit die Hälfte des Jahres leer.</a:t>
            </a:r>
          </a:p>
        </p:txBody>
      </p:sp>
    </p:spTree>
    <p:extLst>
      <p:ext uri="{BB962C8B-B14F-4D97-AF65-F5344CB8AC3E}">
        <p14:creationId xmlns:p14="http://schemas.microsoft.com/office/powerpoint/2010/main" val="18148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eHT">
  <a:themeElements>
    <a:clrScheme name="OeHT">
      <a:dk1>
        <a:sysClr val="windowText" lastClr="000000"/>
      </a:dk1>
      <a:lt1>
        <a:sysClr val="window" lastClr="FFFFFF"/>
      </a:lt1>
      <a:dk2>
        <a:srgbClr val="333333"/>
      </a:dk2>
      <a:lt2>
        <a:srgbClr val="F5F4F4"/>
      </a:lt2>
      <a:accent1>
        <a:srgbClr val="004F9E"/>
      </a:accent1>
      <a:accent2>
        <a:srgbClr val="3F7BB7"/>
      </a:accent2>
      <a:accent3>
        <a:srgbClr val="80A7D0"/>
      </a:accent3>
      <a:accent4>
        <a:srgbClr val="00AB84"/>
      </a:accent4>
      <a:accent5>
        <a:srgbClr val="6BBE9F"/>
      </a:accent5>
      <a:accent6>
        <a:srgbClr val="A9D6C2"/>
      </a:accent6>
      <a:hlink>
        <a:srgbClr val="004F9E"/>
      </a:hlink>
      <a:folHlink>
        <a:srgbClr val="3F7BB7"/>
      </a:folHlink>
    </a:clrScheme>
    <a:fontScheme name="OeHT_Fonts">
      <a:majorFont>
        <a:latin typeface="Montserrat OE Semibold"/>
        <a:ea typeface=""/>
        <a:cs typeface=""/>
      </a:majorFont>
      <a:minorFont>
        <a:latin typeface="Montserrat O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lIns="36000" tIns="36000" rIns="36000" bIns="36000" rtlCol="0" anchor="ctr"/>
      <a:lstStyle>
        <a:defPPr algn="ctr">
          <a:defRPr sz="16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blue1">
      <a:srgbClr val="3F7BB7"/>
    </a:custClr>
    <a:custClr name="cyan1">
      <a:srgbClr val="55B4E2"/>
    </a:custClr>
    <a:custClr name="orange1">
      <a:srgbClr val="F6AE47"/>
    </a:custClr>
    <a:custClr name="green1">
      <a:srgbClr val="3F8D6D"/>
    </a:custClr>
    <a:custClr name="red1">
      <a:srgbClr val="E46167"/>
    </a:custClr>
    <a:custClr name="lightgreen1">
      <a:srgbClr val="A3C579"/>
    </a:custClr>
    <a:custClr name="OeHT 2">
      <a:srgbClr val="6BBE9F"/>
    </a:custClr>
    <a:custClr name="OeHT 1">
      <a:srgbClr val="00AB84"/>
    </a:custClr>
    <a:custClr name="white">
      <a:srgbClr val="FFFFFF"/>
    </a:custClr>
    <a:custClr name="white">
      <a:srgbClr val="FFFFFF"/>
    </a:custClr>
    <a:custClr name="blue2">
      <a:srgbClr val="80A7D0"/>
    </a:custClr>
    <a:custClr name="cyan2">
      <a:srgbClr val="8ECDEC"/>
    </a:custClr>
    <a:custClr name="orange2">
      <a:srgbClr val="F8C880"/>
    </a:custClr>
    <a:custClr name="green2">
      <a:srgbClr val="7FB59E"/>
    </a:custClr>
    <a:custClr name="red2">
      <a:srgbClr val="ED979A"/>
    </a:custClr>
    <a:custClr name="lightgreen2">
      <a:srgbClr val="C1D7A6"/>
    </a:custClr>
    <a:custClr name="OeHT 3">
      <a:srgbClr val="A9D6C2"/>
    </a:custClr>
    <a:custClr name="BLANK">
      <a:srgbClr val="FFFFFF"/>
    </a:custClr>
    <a:custClr name="BLANK">
      <a:srgbClr val="FFFFFF"/>
    </a:custClr>
    <a:custClr name="BLANK">
      <a:srgbClr val="FFFFFF"/>
    </a:custClr>
    <a:custClr name="grey6">
      <a:srgbClr val="EBEBEB"/>
    </a:custClr>
    <a:custClr name="grey5">
      <a:srgbClr val="F5F5F5"/>
    </a:custClr>
    <a:custClr name="grey4">
      <a:srgbClr val="BFBFBF"/>
    </a:custClr>
    <a:custClr name="grey3">
      <a:srgbClr val="808080"/>
    </a:custClr>
    <a:custClr name="grey2">
      <a:srgbClr val="404040"/>
    </a:custClr>
    <a:custClr name="grey1">
      <a:srgbClr val="1A1A1A"/>
    </a:custClr>
    <a:custClr name="OeKB-8%">
      <a:srgbClr val="EBF1F7"/>
    </a:custClr>
    <a:custClr name="OeKB-15%">
      <a:srgbClr val="D9E5F1"/>
    </a:custClr>
    <a:custClr name="OeKB-50%">
      <a:srgbClr val="7FA7CE"/>
    </a:custClr>
    <a:custClr name="OeKB-75%">
      <a:srgbClr val="407BB6"/>
    </a:custClr>
    <a:custClr name="cyan">
      <a:srgbClr val="1A9AD7"/>
    </a:custClr>
    <a:custClr name="orange">
      <a:srgbClr val="F39200"/>
    </a:custClr>
    <a:custClr name="red">
      <a:srgbClr val="DC2D34"/>
    </a:custClr>
    <a:custClr name="lightgreen">
      <a:srgbClr val="84B14F"/>
    </a:custClr>
    <a:custClr name="green-Laenderinformation">
      <a:srgbClr val="009641"/>
    </a:custClr>
    <a:custClr name="yellow-Laenderinformation">
      <a:srgbClr val="FDC300"/>
    </a:custClr>
    <a:custClr name="orange-Laenderinformation">
      <a:srgbClr val="F49325"/>
    </a:custClr>
    <a:custClr name="red-Laenderinformation">
      <a:srgbClr val="E30613"/>
    </a:custClr>
  </a:custClrLst>
  <a:extLst>
    <a:ext uri="{05A4C25C-085E-4340-85A3-A5531E510DB2}">
      <thm15:themeFamily xmlns:thm15="http://schemas.microsoft.com/office/thememl/2012/main" name="OeHT-Master-DE" id="{01070C04-052A-4A55-8BFF-B39383254670}" vid="{7B1EFC29-5BA3-4CB8-9372-6EBF5FD68259}"/>
    </a:ext>
  </a:extLst>
</a:theme>
</file>

<file path=ppt/theme/theme2.xml><?xml version="1.0" encoding="utf-8"?>
<a:theme xmlns:a="http://schemas.openxmlformats.org/drawingml/2006/main" name="Office">
  <a:themeElements>
    <a:clrScheme name="OeKB CSD">
      <a:dk1>
        <a:sysClr val="windowText" lastClr="000000"/>
      </a:dk1>
      <a:lt1>
        <a:sysClr val="window" lastClr="FFFFFF"/>
      </a:lt1>
      <a:dk2>
        <a:srgbClr val="333333"/>
      </a:dk2>
      <a:lt2>
        <a:srgbClr val="F5F4F4"/>
      </a:lt2>
      <a:accent1>
        <a:srgbClr val="004F9E"/>
      </a:accent1>
      <a:accent2>
        <a:srgbClr val="3F7BB7"/>
      </a:accent2>
      <a:accent3>
        <a:srgbClr val="80A7D0"/>
      </a:accent3>
      <a:accent4>
        <a:srgbClr val="00693E"/>
      </a:accent4>
      <a:accent5>
        <a:srgbClr val="3F8D6D"/>
      </a:accent5>
      <a:accent6>
        <a:srgbClr val="7FB59E"/>
      </a:accent6>
      <a:hlink>
        <a:srgbClr val="7F7F7F"/>
      </a:hlink>
      <a:folHlink>
        <a:srgbClr val="7F7F7F"/>
      </a:folHlink>
    </a:clrScheme>
    <a:fontScheme name="OeKB">
      <a:majorFont>
        <a:latin typeface="Montserrat OeKB SemiBold"/>
        <a:ea typeface=""/>
        <a:cs typeface=""/>
      </a:majorFont>
      <a:minorFont>
        <a:latin typeface="Montserrat OeK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eKB CSD">
      <a:dk1>
        <a:sysClr val="windowText" lastClr="000000"/>
      </a:dk1>
      <a:lt1>
        <a:sysClr val="window" lastClr="FFFFFF"/>
      </a:lt1>
      <a:dk2>
        <a:srgbClr val="333333"/>
      </a:dk2>
      <a:lt2>
        <a:srgbClr val="F5F4F4"/>
      </a:lt2>
      <a:accent1>
        <a:srgbClr val="004F9E"/>
      </a:accent1>
      <a:accent2>
        <a:srgbClr val="3F7BB7"/>
      </a:accent2>
      <a:accent3>
        <a:srgbClr val="80A7D0"/>
      </a:accent3>
      <a:accent4>
        <a:srgbClr val="00693E"/>
      </a:accent4>
      <a:accent5>
        <a:srgbClr val="3F8D6D"/>
      </a:accent5>
      <a:accent6>
        <a:srgbClr val="7FB59E"/>
      </a:accent6>
      <a:hlink>
        <a:srgbClr val="7F7F7F"/>
      </a:hlink>
      <a:folHlink>
        <a:srgbClr val="7F7F7F"/>
      </a:folHlink>
    </a:clrScheme>
    <a:fontScheme name="OeKB">
      <a:majorFont>
        <a:latin typeface="Montserrat OeKB SemiBold"/>
        <a:ea typeface=""/>
        <a:cs typeface=""/>
      </a:majorFont>
      <a:minorFont>
        <a:latin typeface="Montserrat OeK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B9D73244A52994B9856AD76CD33C479" ma:contentTypeVersion="15" ma:contentTypeDescription="Ein neues Dokument erstellen." ma:contentTypeScope="" ma:versionID="c4519c6032f26924fe8819d1621812eb">
  <xsd:schema xmlns:xsd="http://www.w3.org/2001/XMLSchema" xmlns:xs="http://www.w3.org/2001/XMLSchema" xmlns:p="http://schemas.microsoft.com/office/2006/metadata/properties" xmlns:ns2="40ca9adb-7d17-463e-aad7-a68193b1dd6c" xmlns:ns3="54993797-0885-494d-94f5-e45244f0779e" targetNamespace="http://schemas.microsoft.com/office/2006/metadata/properties" ma:root="true" ma:fieldsID="f30d2be303c03859b750d1c668d1daab" ns2:_="" ns3:_="">
    <xsd:import namespace="40ca9adb-7d17-463e-aad7-a68193b1dd6c"/>
    <xsd:import namespace="54993797-0885-494d-94f5-e45244f077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a9adb-7d17-463e-aad7-a68193b1dd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de16f5bb-d566-4dba-bf69-0aabc0756d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993797-0885-494d-94f5-e45244f0779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4733c02-4e73-403a-9a06-4cdb0fc9b173}" ma:internalName="TaxCatchAll" ma:showField="CatchAllData" ma:web="54993797-0885-494d-94f5-e45244f077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993797-0885-494d-94f5-e45244f0779e" xsi:nil="true"/>
    <lcf76f155ced4ddcb4097134ff3c332f xmlns="40ca9adb-7d17-463e-aad7-a68193b1dd6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E88A7-00ED-492B-B225-65F792B15A78}"/>
</file>

<file path=customXml/itemProps2.xml><?xml version="1.0" encoding="utf-8"?>
<ds:datastoreItem xmlns:ds="http://schemas.openxmlformats.org/officeDocument/2006/customXml" ds:itemID="{C685CF62-9C8F-402B-AF45-A760FDF534BE}"/>
</file>

<file path=customXml/itemProps3.xml><?xml version="1.0" encoding="utf-8"?>
<ds:datastoreItem xmlns:ds="http://schemas.openxmlformats.org/officeDocument/2006/customXml" ds:itemID="{D073F06C-576D-4682-8951-097D73C4851D}"/>
</file>

<file path=docProps/app.xml><?xml version="1.0" encoding="utf-8"?>
<Properties xmlns="http://schemas.openxmlformats.org/officeDocument/2006/extended-properties" xmlns:vt="http://schemas.openxmlformats.org/officeDocument/2006/docPropsVTypes">
  <Template>OeHT-Master-DE</Template>
  <TotalTime>0</TotalTime>
  <Words>2077</Words>
  <Application>Microsoft Office PowerPoint</Application>
  <PresentationFormat>Breitbild</PresentationFormat>
  <Paragraphs>379</Paragraphs>
  <Slides>36</Slides>
  <Notes>32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47" baseType="lpstr">
      <vt:lpstr>Wingdings</vt:lpstr>
      <vt:lpstr>Montserrat OE Semibold</vt:lpstr>
      <vt:lpstr>Montserrat OeKB</vt:lpstr>
      <vt:lpstr>Arial</vt:lpstr>
      <vt:lpstr>Montserrat OeKB SemiBold</vt:lpstr>
      <vt:lpstr>Verdana</vt:lpstr>
      <vt:lpstr>Montserrat OE</vt:lpstr>
      <vt:lpstr>Symbol</vt:lpstr>
      <vt:lpstr>1_OeHT</vt:lpstr>
      <vt:lpstr>Worksheet</vt:lpstr>
      <vt:lpstr>Acrobat Document</vt:lpstr>
      <vt:lpstr>ÖHV Kamingespräch 28.04.2026</vt:lpstr>
      <vt:lpstr>AGENDA</vt:lpstr>
      <vt:lpstr>PowerPoint-Präsentation</vt:lpstr>
      <vt:lpstr>Wirtschaftliche Resilienz und aktuelle Herausforderungen</vt:lpstr>
      <vt:lpstr>TIS: Wirtschaftliche Resilienz</vt:lpstr>
      <vt:lpstr>Umsatzentwicklung – operative Erträge gesamt in EUR</vt:lpstr>
      <vt:lpstr>Nächtigungserlös in EUR</vt:lpstr>
      <vt:lpstr>Gute Umsatzentwicklung, aber wie ist die Auslastung?</vt:lpstr>
      <vt:lpstr>Gute Umsatzentwicklung, aber wie ist die Auslastung?</vt:lpstr>
      <vt:lpstr>Wareneinsatz in %  – 2015 deutlich höher</vt:lpstr>
      <vt:lpstr>Kosten für Mitarbeitende stiegen enorm</vt:lpstr>
      <vt:lpstr>GOP – trotz Kostensteigerungen stabile Entwicklung</vt:lpstr>
      <vt:lpstr>Eigenkapital in % zeigt solide Steigerung</vt:lpstr>
      <vt:lpstr>Entschuldungsdauer – Verschlechterung bei 4*</vt:lpstr>
      <vt:lpstr>Finanzierungsstruktur von OeHT-Projekten 2024</vt:lpstr>
      <vt:lpstr>Krisenursachen im Tourismus</vt:lpstr>
      <vt:lpstr>TIS: Wirtschaftliche Resilienz</vt:lpstr>
      <vt:lpstr>Wie fit ist Österreichs Ferienhotellerie?</vt:lpstr>
      <vt:lpstr>Was ist der Fitnesscheck? </vt:lpstr>
      <vt:lpstr>Wie fit ist Österreichs Ferienhotellerie?</vt:lpstr>
      <vt:lpstr>Wesentliche Ergebnisse: Kosten und GOP</vt:lpstr>
      <vt:lpstr>Das operative Betriebsergebnis unter Druck</vt:lpstr>
      <vt:lpstr>Sinkende Liquidität durch Finanzierungsaufwand</vt:lpstr>
      <vt:lpstr>ESG-Benchmarküberblick</vt:lpstr>
      <vt:lpstr>Strategische Antworten</vt:lpstr>
      <vt:lpstr>PowerPoint-Präsentation</vt:lpstr>
      <vt:lpstr>Zahlen Salzburg und Tirol</vt:lpstr>
      <vt:lpstr>Preisdurchsetzung T und S im Vergleich</vt:lpstr>
      <vt:lpstr>GOP pro Zimmer T und S im Vergleich</vt:lpstr>
      <vt:lpstr>Tirol 2024 – ausgewählte Kennzahlen (OeHT-Daten)</vt:lpstr>
      <vt:lpstr>Salzburg 2024 – ausgewählte Kennzahlen (OeHT-Daten)</vt:lpstr>
      <vt:lpstr>OeHT Finanzierung und Förderung</vt:lpstr>
      <vt:lpstr>OeHT Produkte</vt:lpstr>
      <vt:lpstr>Der Tourismus investierte 2025 mehr als 2024</vt:lpstr>
      <vt:lpstr>Wo geht in Ö im Tourismus die „Post“ ab?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Rauch-Beran Sonja | OeHT</dc:creator>
  <cp:lastModifiedBy>Rauch-Beran Sonja | OeHT</cp:lastModifiedBy>
  <cp:revision>28</cp:revision>
  <dcterms:created xsi:type="dcterms:W3CDTF">2025-12-11T15:05:21Z</dcterms:created>
  <dcterms:modified xsi:type="dcterms:W3CDTF">2026-04-27T12:56:45Z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0x0101004B9D73244A52994B9856AD76CD33C479</vt:lpwstr>
  </property>
</Properties>
</file>