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679" r:id="rId2"/>
    <p:sldMasterId id="2147483678" r:id="rId3"/>
    <p:sldMasterId id="2147483670" r:id="rId4"/>
    <p:sldMasterId id="2147483692" r:id="rId5"/>
    <p:sldMasterId id="2147483716" r:id="rId6"/>
  </p:sldMasterIdLst>
  <p:notesMasterIdLst>
    <p:notesMasterId r:id="rId30"/>
  </p:notesMasterIdLst>
  <p:handoutMasterIdLst>
    <p:handoutMasterId r:id="rId31"/>
  </p:handoutMasterIdLst>
  <p:sldIdLst>
    <p:sldId id="272" r:id="rId7"/>
    <p:sldId id="2118249217" r:id="rId8"/>
    <p:sldId id="2118249220" r:id="rId9"/>
    <p:sldId id="2118249224" r:id="rId10"/>
    <p:sldId id="261" r:id="rId11"/>
    <p:sldId id="266" r:id="rId12"/>
    <p:sldId id="267" r:id="rId13"/>
    <p:sldId id="2118249225" r:id="rId14"/>
    <p:sldId id="269" r:id="rId15"/>
    <p:sldId id="2118249226" r:id="rId16"/>
    <p:sldId id="2118249227" r:id="rId17"/>
    <p:sldId id="2118249228" r:id="rId18"/>
    <p:sldId id="2118249229" r:id="rId19"/>
    <p:sldId id="2118249230" r:id="rId20"/>
    <p:sldId id="2118249231" r:id="rId21"/>
    <p:sldId id="2118249232" r:id="rId22"/>
    <p:sldId id="2118249233" r:id="rId23"/>
    <p:sldId id="2118249223" r:id="rId24"/>
    <p:sldId id="2118249222" r:id="rId25"/>
    <p:sldId id="2118249213" r:id="rId26"/>
    <p:sldId id="2118249216" r:id="rId27"/>
    <p:sldId id="271" r:id="rId28"/>
    <p:sldId id="2118249215" r:id="rId29"/>
  </p:sldIdLst>
  <p:sldSz cx="12192000" cy="6858000"/>
  <p:notesSz cx="6858000" cy="9144000"/>
  <p:embeddedFontLst>
    <p:embeddedFont>
      <p:font typeface="Basis Grotesque Pro" panose="02000503030000020004" charset="0"/>
      <p:regular r:id="rId32"/>
      <p:bold r:id="rId33"/>
      <p:italic r:id="rId34"/>
      <p:boldItalic r:id="rId35"/>
    </p:embeddedFont>
    <p:embeddedFont>
      <p:font typeface="Montserrat" panose="00000500000000000000" pitchFamily="2" charset="0"/>
      <p:regular r:id="rId36"/>
      <p:bold r:id="rId37"/>
      <p:italic r:id="rId38"/>
      <p:boldItalic r:id="rId3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9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82C8F-F94B-4FA3-BB9E-384BA820085D}" v="300" dt="2026-03-16T13:00:32.18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93"/>
    <p:restoredTop sz="86395"/>
  </p:normalViewPr>
  <p:slideViewPr>
    <p:cSldViewPr snapToGrid="0">
      <p:cViewPr varScale="1">
        <p:scale>
          <a:sx n="64" d="100"/>
          <a:sy n="64" d="100"/>
        </p:scale>
        <p:origin x="632" y="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21" Type="http://schemas.openxmlformats.org/officeDocument/2006/relationships/slide" Target="slides/slide15.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532CFFB-1CC8-E055-70C0-824CB0E303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4936B395-1EBF-80BA-2939-954A5B17A5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CC2CB1-D320-F348-91AC-86B483E5D303}" type="datetimeFigureOut">
              <a:rPr lang="de-DE" smtClean="0"/>
              <a:t>16.03.2026</a:t>
            </a:fld>
            <a:endParaRPr lang="de-DE"/>
          </a:p>
        </p:txBody>
      </p:sp>
      <p:sp>
        <p:nvSpPr>
          <p:cNvPr id="4" name="Fußzeilenplatzhalter 3">
            <a:extLst>
              <a:ext uri="{FF2B5EF4-FFF2-40B4-BE49-F238E27FC236}">
                <a16:creationId xmlns:a16="http://schemas.microsoft.com/office/drawing/2014/main" id="{7E54B7FB-8245-DF09-5DCB-A98C868F81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6A0D1586-ABCE-B53B-4CF2-48FC7A49D8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718AD0-43CD-9647-B492-29750DBBC056}" type="slidenum">
              <a:rPr lang="de-DE" smtClean="0"/>
              <a:t>‹Nr.›</a:t>
            </a:fld>
            <a:endParaRPr lang="de-DE"/>
          </a:p>
        </p:txBody>
      </p:sp>
    </p:spTree>
    <p:extLst>
      <p:ext uri="{BB962C8B-B14F-4D97-AF65-F5344CB8AC3E}">
        <p14:creationId xmlns:p14="http://schemas.microsoft.com/office/powerpoint/2010/main" val="3638124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D1196-43BE-4549-B2FC-6E4AB37C8F21}" type="datetimeFigureOut">
              <a:rPr lang="de-DE" smtClean="0"/>
              <a:t>16.03.2026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DBA06-ECCA-534B-9F5D-76542F315E67}" type="slidenum">
              <a:rPr lang="de-DE" smtClean="0"/>
              <a:t>‹Nr.›</a:t>
            </a:fld>
            <a:endParaRPr lang="de-DE"/>
          </a:p>
        </p:txBody>
      </p:sp>
    </p:spTree>
    <p:extLst>
      <p:ext uri="{BB962C8B-B14F-4D97-AF65-F5344CB8AC3E}">
        <p14:creationId xmlns:p14="http://schemas.microsoft.com/office/powerpoint/2010/main" val="371687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946DBA06-ECCA-534B-9F5D-76542F315E67}" type="slidenum">
              <a:rPr lang="de-DE" smtClean="0"/>
              <a:t>7</a:t>
            </a:fld>
            <a:endParaRPr lang="de-DE"/>
          </a:p>
        </p:txBody>
      </p:sp>
    </p:spTree>
    <p:extLst>
      <p:ext uri="{BB962C8B-B14F-4D97-AF65-F5344CB8AC3E}">
        <p14:creationId xmlns:p14="http://schemas.microsoft.com/office/powerpoint/2010/main" val="121829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64783-16C9-3FCC-0E31-D4E526FBF79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D8F9021-AF0E-46DC-CF3F-B78CFA259B5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7B7398F-1716-968A-B9C8-CCFC309F73FB}"/>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77C2DAEA-6F56-D556-509B-6724CDEA2C67}"/>
              </a:ext>
            </a:extLst>
          </p:cNvPr>
          <p:cNvSpPr>
            <a:spLocks noGrp="1"/>
          </p:cNvSpPr>
          <p:nvPr>
            <p:ph type="sldNum" sz="quarter" idx="5"/>
          </p:nvPr>
        </p:nvSpPr>
        <p:spPr/>
        <p:txBody>
          <a:bodyPr/>
          <a:lstStyle/>
          <a:p>
            <a:fld id="{946DBA06-ECCA-534B-9F5D-76542F315E67}" type="slidenum">
              <a:rPr lang="de-DE" smtClean="0"/>
              <a:t>8</a:t>
            </a:fld>
            <a:endParaRPr lang="de-DE"/>
          </a:p>
        </p:txBody>
      </p:sp>
    </p:spTree>
    <p:extLst>
      <p:ext uri="{BB962C8B-B14F-4D97-AF65-F5344CB8AC3E}">
        <p14:creationId xmlns:p14="http://schemas.microsoft.com/office/powerpoint/2010/main" val="416456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6DBA06-ECCA-534B-9F5D-76542F315E67}" type="slidenum">
              <a:rPr lang="de-DE" smtClean="0"/>
              <a:t>19</a:t>
            </a:fld>
            <a:endParaRPr lang="de-DE"/>
          </a:p>
        </p:txBody>
      </p:sp>
    </p:spTree>
    <p:extLst>
      <p:ext uri="{BB962C8B-B14F-4D97-AF65-F5344CB8AC3E}">
        <p14:creationId xmlns:p14="http://schemas.microsoft.com/office/powerpoint/2010/main" val="4062826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4ED75-760D-A678-DBDB-D0EAC3E5DC7F}"/>
              </a:ext>
            </a:extLst>
          </p:cNvPr>
          <p:cNvSpPr>
            <a:spLocks noGrp="1"/>
          </p:cNvSpPr>
          <p:nvPr>
            <p:ph type="ctrTitle" hasCustomPrompt="1"/>
          </p:nvPr>
        </p:nvSpPr>
        <p:spPr>
          <a:xfrm>
            <a:off x="1080000" y="1278000"/>
            <a:ext cx="9360000" cy="1348061"/>
          </a:xfrm>
          <a:prstGeom prst="rect">
            <a:avLst/>
          </a:prstGeom>
        </p:spPr>
        <p:txBody>
          <a:bodyPr wrap="square" anchor="t" anchorCtr="0">
            <a:spAutoFit/>
          </a:bodyPr>
          <a:lstStyle>
            <a:lvl1pPr algn="l">
              <a:defRPr sz="4800">
                <a:solidFill>
                  <a:schemeClr val="tx1"/>
                </a:solidFill>
              </a:defRPr>
            </a:lvl1pPr>
          </a:lstStyle>
          <a:p>
            <a:r>
              <a:rPr lang="de-DE" dirty="0"/>
              <a:t>Titel </a:t>
            </a:r>
            <a:br>
              <a:rPr lang="de-DE" dirty="0"/>
            </a:br>
            <a:r>
              <a:rPr lang="de-DE" dirty="0"/>
              <a:t>Zeile 2</a:t>
            </a:r>
          </a:p>
        </p:txBody>
      </p:sp>
      <p:sp>
        <p:nvSpPr>
          <p:cNvPr id="3" name="Untertitel 2">
            <a:extLst>
              <a:ext uri="{FF2B5EF4-FFF2-40B4-BE49-F238E27FC236}">
                <a16:creationId xmlns:a16="http://schemas.microsoft.com/office/drawing/2014/main" id="{6499479D-816D-40A8-EBBB-4130797BC67E}"/>
              </a:ext>
            </a:extLst>
          </p:cNvPr>
          <p:cNvSpPr>
            <a:spLocks noGrp="1"/>
          </p:cNvSpPr>
          <p:nvPr>
            <p:ph type="subTitle" idx="1"/>
          </p:nvPr>
        </p:nvSpPr>
        <p:spPr>
          <a:xfrm>
            <a:off x="1080000" y="2984400"/>
            <a:ext cx="9360000" cy="1655762"/>
          </a:xfrm>
        </p:spPr>
        <p:txBody>
          <a:bodyPr/>
          <a:lstStyle>
            <a:lvl1pPr marL="0" indent="0" algn="l">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A4B9C59C-FC41-A578-D39D-C6861EA599D6}"/>
              </a:ext>
            </a:extLst>
          </p:cNvPr>
          <p:cNvSpPr>
            <a:spLocks noGrp="1"/>
          </p:cNvSpPr>
          <p:nvPr>
            <p:ph type="dt" sz="half" idx="10"/>
          </p:nvPr>
        </p:nvSpPr>
        <p:spPr>
          <a:xfrm>
            <a:off x="9000000" y="6336000"/>
            <a:ext cx="720000" cy="161583"/>
          </a:xfrm>
        </p:spPr>
        <p:txBody>
          <a:bodyPr/>
          <a:lstStyle/>
          <a:p>
            <a:fld id="{557620AD-CDCA-0345-AC39-D558E81F2F8C}" type="datetime1">
              <a:rPr lang="de-AT" smtClean="0"/>
              <a:t>16.03.2026</a:t>
            </a:fld>
            <a:endParaRPr lang="de-DE" dirty="0"/>
          </a:p>
        </p:txBody>
      </p:sp>
      <p:pic>
        <p:nvPicPr>
          <p:cNvPr id="12" name="Grafik 11">
            <a:extLst>
              <a:ext uri="{FF2B5EF4-FFF2-40B4-BE49-F238E27FC236}">
                <a16:creationId xmlns:a16="http://schemas.microsoft.com/office/drawing/2014/main" id="{54D204CA-1896-7D10-AFB0-5D53E210BD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
        <p:nvSpPr>
          <p:cNvPr id="9" name="Textplatzhalter 8">
            <a:extLst>
              <a:ext uri="{FF2B5EF4-FFF2-40B4-BE49-F238E27FC236}">
                <a16:creationId xmlns:a16="http://schemas.microsoft.com/office/drawing/2014/main" id="{F54F74FE-8CB9-0BAD-7244-2EA249D8C16D}"/>
              </a:ext>
            </a:extLst>
          </p:cNvPr>
          <p:cNvSpPr>
            <a:spLocks noGrp="1"/>
          </p:cNvSpPr>
          <p:nvPr>
            <p:ph type="body" sz="quarter" idx="13" hasCustomPrompt="1"/>
          </p:nvPr>
        </p:nvSpPr>
        <p:spPr>
          <a:xfrm>
            <a:off x="1080000" y="6336000"/>
            <a:ext cx="2880000" cy="162000"/>
          </a:xfrm>
        </p:spPr>
        <p:txBody>
          <a:bodyPr lIns="0" tIns="0" rIns="0" bIns="0">
            <a:spAutoFit/>
          </a:bodyPr>
          <a:lstStyle>
            <a:lvl1pPr marL="0" indent="0">
              <a:buNone/>
              <a:defRPr sz="1050"/>
            </a:lvl1pPr>
          </a:lstStyle>
          <a:p>
            <a:pPr lvl="0"/>
            <a:r>
              <a:rPr lang="de-DE" dirty="0"/>
              <a:t>Vorname Nachname</a:t>
            </a:r>
          </a:p>
        </p:txBody>
      </p:sp>
      <p:sp>
        <p:nvSpPr>
          <p:cNvPr id="10" name="Textplatzhalter 8">
            <a:extLst>
              <a:ext uri="{FF2B5EF4-FFF2-40B4-BE49-F238E27FC236}">
                <a16:creationId xmlns:a16="http://schemas.microsoft.com/office/drawing/2014/main" id="{C937F431-3A6D-9A92-1CA7-93CE30AE296B}"/>
              </a:ext>
            </a:extLst>
          </p:cNvPr>
          <p:cNvSpPr>
            <a:spLocks noGrp="1"/>
          </p:cNvSpPr>
          <p:nvPr>
            <p:ph type="body" sz="quarter" idx="14" hasCustomPrompt="1"/>
          </p:nvPr>
        </p:nvSpPr>
        <p:spPr>
          <a:xfrm>
            <a:off x="4320000" y="6336000"/>
            <a:ext cx="4320000" cy="162000"/>
          </a:xfrm>
        </p:spPr>
        <p:txBody>
          <a:bodyPr lIns="0" tIns="0" rIns="0" bIns="0">
            <a:spAutoFit/>
          </a:bodyPr>
          <a:lstStyle>
            <a:lvl1pPr marL="0" indent="0">
              <a:buNone/>
              <a:defRPr sz="1050"/>
            </a:lvl1pPr>
          </a:lstStyle>
          <a:p>
            <a:pPr lvl="0"/>
            <a:r>
              <a:rPr lang="de-DE" dirty="0"/>
              <a:t>Thema</a:t>
            </a:r>
          </a:p>
        </p:txBody>
      </p:sp>
    </p:spTree>
    <p:extLst>
      <p:ext uri="{BB962C8B-B14F-4D97-AF65-F5344CB8AC3E}">
        <p14:creationId xmlns:p14="http://schemas.microsoft.com/office/powerpoint/2010/main" val="245791848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lie zweizeilig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020EF-F689-1055-614D-E67645259660}"/>
              </a:ext>
            </a:extLst>
          </p:cNvPr>
          <p:cNvSpPr>
            <a:spLocks noGrp="1"/>
          </p:cNvSpPr>
          <p:nvPr>
            <p:ph type="title" hasCustomPrompt="1"/>
          </p:nvPr>
        </p:nvSpPr>
        <p:spPr>
          <a:xfrm>
            <a:off x="1080000" y="1278000"/>
            <a:ext cx="9360000" cy="1348061"/>
          </a:xfrm>
          <a:prstGeom prst="rect">
            <a:avLst/>
          </a:prstGeom>
        </p:spPr>
        <p:txBody>
          <a:bodyPr anchor="t" anchorCtr="0"/>
          <a:lstStyle/>
          <a:p>
            <a:r>
              <a:rPr lang="de-DE" dirty="0"/>
              <a:t>Titel</a:t>
            </a:r>
            <a:br>
              <a:rPr lang="de-DE" dirty="0"/>
            </a:br>
            <a:r>
              <a:rPr lang="de-DE" dirty="0"/>
              <a:t>Zeile 2</a:t>
            </a:r>
          </a:p>
        </p:txBody>
      </p:sp>
      <p:sp>
        <p:nvSpPr>
          <p:cNvPr id="3" name="Inhaltsplatzhalter 2">
            <a:extLst>
              <a:ext uri="{FF2B5EF4-FFF2-40B4-BE49-F238E27FC236}">
                <a16:creationId xmlns:a16="http://schemas.microsoft.com/office/drawing/2014/main" id="{D776C5A5-F38E-67B7-EDDE-C89CA31466EB}"/>
              </a:ext>
            </a:extLst>
          </p:cNvPr>
          <p:cNvSpPr>
            <a:spLocks noGrp="1"/>
          </p:cNvSpPr>
          <p:nvPr>
            <p:ph idx="1"/>
          </p:nvPr>
        </p:nvSpPr>
        <p:spPr>
          <a:xfrm>
            <a:off x="1080000" y="2984400"/>
            <a:ext cx="9360000" cy="3073500"/>
          </a:xfrm>
        </p:spPr>
        <p:txBody>
          <a:bodyPr/>
          <a:lstStyle>
            <a:lvl1pPr marL="0" indent="0">
              <a:buNone/>
              <a:defRPr/>
            </a:lvl1pPr>
          </a:lstStyle>
          <a:p>
            <a:pPr lvl="0"/>
            <a:r>
              <a:rPr lang="de-DE" dirty="0"/>
              <a:t>Mastertextformat bearbeiten</a:t>
            </a:r>
          </a:p>
        </p:txBody>
      </p:sp>
      <p:pic>
        <p:nvPicPr>
          <p:cNvPr id="7" name="Grafik 6">
            <a:extLst>
              <a:ext uri="{FF2B5EF4-FFF2-40B4-BE49-F238E27FC236}">
                <a16:creationId xmlns:a16="http://schemas.microsoft.com/office/drawing/2014/main" id="{629A4771-09AF-6E96-DF26-593C963E79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Tree>
    <p:extLst>
      <p:ext uri="{BB962C8B-B14F-4D97-AF65-F5344CB8AC3E}">
        <p14:creationId xmlns:p14="http://schemas.microsoft.com/office/powerpoint/2010/main" val="1956471255"/>
      </p:ext>
    </p:extLst>
  </p:cSld>
  <p:clrMapOvr>
    <a:masterClrMapping/>
  </p:clrMapOvr>
  <p:extLst>
    <p:ext uri="{DCECCB84-F9BA-43D5-87BE-67443E8EF086}">
      <p15:sldGuideLst xmlns:p15="http://schemas.microsoft.com/office/powerpoint/2012/main">
        <p15:guide id="1" orient="horz" pos="381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lie einzeilig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020EF-F689-1055-614D-E67645259660}"/>
              </a:ext>
            </a:extLst>
          </p:cNvPr>
          <p:cNvSpPr>
            <a:spLocks noGrp="1"/>
          </p:cNvSpPr>
          <p:nvPr>
            <p:ph type="title" hasCustomPrompt="1"/>
          </p:nvPr>
        </p:nvSpPr>
        <p:spPr>
          <a:xfrm>
            <a:off x="1080000" y="1278000"/>
            <a:ext cx="9360000" cy="683264"/>
          </a:xfrm>
          <a:prstGeom prst="rect">
            <a:avLst/>
          </a:prstGeom>
        </p:spPr>
        <p:txBody>
          <a:bodyPr anchor="t" anchorCtr="0"/>
          <a:lstStyle/>
          <a:p>
            <a:r>
              <a:rPr lang="de-DE" dirty="0"/>
              <a:t>Titel einzeilig</a:t>
            </a:r>
          </a:p>
        </p:txBody>
      </p:sp>
      <p:sp>
        <p:nvSpPr>
          <p:cNvPr id="3" name="Inhaltsplatzhalter 2">
            <a:extLst>
              <a:ext uri="{FF2B5EF4-FFF2-40B4-BE49-F238E27FC236}">
                <a16:creationId xmlns:a16="http://schemas.microsoft.com/office/drawing/2014/main" id="{D776C5A5-F38E-67B7-EDDE-C89CA31466EB}"/>
              </a:ext>
            </a:extLst>
          </p:cNvPr>
          <p:cNvSpPr>
            <a:spLocks noGrp="1"/>
          </p:cNvSpPr>
          <p:nvPr>
            <p:ph idx="1"/>
          </p:nvPr>
        </p:nvSpPr>
        <p:spPr>
          <a:xfrm>
            <a:off x="1080000" y="2322000"/>
            <a:ext cx="9360000" cy="3735900"/>
          </a:xfrm>
        </p:spPr>
        <p:txBody>
          <a:bodyPr/>
          <a:lstStyle>
            <a:lvl1pPr marL="0" indent="0">
              <a:buNone/>
              <a:defRPr/>
            </a:lvl1pPr>
          </a:lstStyle>
          <a:p>
            <a:pPr lvl="0"/>
            <a:r>
              <a:rPr lang="de-DE" dirty="0"/>
              <a:t>Mastertextformat bearbeiten</a:t>
            </a:r>
          </a:p>
        </p:txBody>
      </p:sp>
      <p:pic>
        <p:nvPicPr>
          <p:cNvPr id="7" name="Grafik 6">
            <a:extLst>
              <a:ext uri="{FF2B5EF4-FFF2-40B4-BE49-F238E27FC236}">
                <a16:creationId xmlns:a16="http://schemas.microsoft.com/office/drawing/2014/main" id="{629A4771-09AF-6E96-DF26-593C963E79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Tree>
    <p:extLst>
      <p:ext uri="{BB962C8B-B14F-4D97-AF65-F5344CB8AC3E}">
        <p14:creationId xmlns:p14="http://schemas.microsoft.com/office/powerpoint/2010/main" val="310008562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lie zweizeilig mit 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020EF-F689-1055-614D-E67645259660}"/>
              </a:ext>
            </a:extLst>
          </p:cNvPr>
          <p:cNvSpPr>
            <a:spLocks noGrp="1"/>
          </p:cNvSpPr>
          <p:nvPr>
            <p:ph type="title" hasCustomPrompt="1"/>
          </p:nvPr>
        </p:nvSpPr>
        <p:spPr>
          <a:xfrm>
            <a:off x="1080000" y="1278000"/>
            <a:ext cx="9360000" cy="1348061"/>
          </a:xfrm>
          <a:prstGeom prst="rect">
            <a:avLst/>
          </a:prstGeom>
        </p:spPr>
        <p:txBody>
          <a:bodyPr anchor="t" anchorCtr="0"/>
          <a:lstStyle/>
          <a:p>
            <a:r>
              <a:rPr lang="de-DE" dirty="0"/>
              <a:t>Titel</a:t>
            </a:r>
            <a:br>
              <a:rPr lang="de-DE" dirty="0"/>
            </a:br>
            <a:r>
              <a:rPr lang="de-DE" dirty="0"/>
              <a:t>Zeile 2</a:t>
            </a:r>
          </a:p>
        </p:txBody>
      </p:sp>
      <p:sp>
        <p:nvSpPr>
          <p:cNvPr id="3" name="Inhaltsplatzhalter 2">
            <a:extLst>
              <a:ext uri="{FF2B5EF4-FFF2-40B4-BE49-F238E27FC236}">
                <a16:creationId xmlns:a16="http://schemas.microsoft.com/office/drawing/2014/main" id="{D776C5A5-F38E-67B7-EDDE-C89CA31466EB}"/>
              </a:ext>
            </a:extLst>
          </p:cNvPr>
          <p:cNvSpPr>
            <a:spLocks noGrp="1"/>
          </p:cNvSpPr>
          <p:nvPr>
            <p:ph idx="1"/>
          </p:nvPr>
        </p:nvSpPr>
        <p:spPr>
          <a:xfrm>
            <a:off x="1080000" y="2984400"/>
            <a:ext cx="9360000" cy="30735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629A4771-09AF-6E96-DF26-593C963E79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Tree>
    <p:extLst>
      <p:ext uri="{BB962C8B-B14F-4D97-AF65-F5344CB8AC3E}">
        <p14:creationId xmlns:p14="http://schemas.microsoft.com/office/powerpoint/2010/main" val="207287272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lie einzeilig mit 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020EF-F689-1055-614D-E67645259660}"/>
              </a:ext>
            </a:extLst>
          </p:cNvPr>
          <p:cNvSpPr>
            <a:spLocks noGrp="1"/>
          </p:cNvSpPr>
          <p:nvPr>
            <p:ph type="title" hasCustomPrompt="1"/>
          </p:nvPr>
        </p:nvSpPr>
        <p:spPr>
          <a:xfrm>
            <a:off x="1080000" y="1278000"/>
            <a:ext cx="9360000" cy="683264"/>
          </a:xfrm>
          <a:prstGeom prst="rect">
            <a:avLst/>
          </a:prstGeom>
        </p:spPr>
        <p:txBody>
          <a:bodyPr anchor="t" anchorCtr="0"/>
          <a:lstStyle/>
          <a:p>
            <a:r>
              <a:rPr lang="de-DE" dirty="0"/>
              <a:t>Titel einzeilig</a:t>
            </a:r>
          </a:p>
        </p:txBody>
      </p:sp>
      <p:sp>
        <p:nvSpPr>
          <p:cNvPr id="3" name="Inhaltsplatzhalter 2">
            <a:extLst>
              <a:ext uri="{FF2B5EF4-FFF2-40B4-BE49-F238E27FC236}">
                <a16:creationId xmlns:a16="http://schemas.microsoft.com/office/drawing/2014/main" id="{D776C5A5-F38E-67B7-EDDE-C89CA31466EB}"/>
              </a:ext>
            </a:extLst>
          </p:cNvPr>
          <p:cNvSpPr>
            <a:spLocks noGrp="1"/>
          </p:cNvSpPr>
          <p:nvPr>
            <p:ph idx="1"/>
          </p:nvPr>
        </p:nvSpPr>
        <p:spPr>
          <a:xfrm>
            <a:off x="1080000" y="2322000"/>
            <a:ext cx="9360000" cy="37359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629A4771-09AF-6E96-DF26-593C963E79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Tree>
    <p:extLst>
      <p:ext uri="{BB962C8B-B14F-4D97-AF65-F5344CB8AC3E}">
        <p14:creationId xmlns:p14="http://schemas.microsoft.com/office/powerpoint/2010/main" val="379515602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lie mit Text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C6CAF-0A22-0ACF-BFD2-7F4A5F97B02D}"/>
              </a:ext>
            </a:extLst>
          </p:cNvPr>
          <p:cNvSpPr>
            <a:spLocks noGrp="1"/>
          </p:cNvSpPr>
          <p:nvPr>
            <p:ph type="title"/>
          </p:nvPr>
        </p:nvSpPr>
        <p:spPr>
          <a:xfrm>
            <a:off x="1079999" y="1278000"/>
            <a:ext cx="3960000" cy="954877"/>
          </a:xfrm>
          <a:prstGeom prst="rect">
            <a:avLst/>
          </a:prstGeom>
        </p:spPr>
        <p:txBody>
          <a:bodyPr anchor="t" anchorCtr="0">
            <a:spAutoFit/>
          </a:bodyPr>
          <a:lstStyle>
            <a:lvl1pPr>
              <a:defRPr sz="3400"/>
            </a:lvl1pPr>
          </a:lstStyle>
          <a:p>
            <a:r>
              <a:rPr lang="de-DE" dirty="0"/>
              <a:t>Mastertitelformat bearbeiten</a:t>
            </a:r>
          </a:p>
        </p:txBody>
      </p:sp>
      <p:sp>
        <p:nvSpPr>
          <p:cNvPr id="3" name="Bildplatzhalter 2">
            <a:extLst>
              <a:ext uri="{FF2B5EF4-FFF2-40B4-BE49-F238E27FC236}">
                <a16:creationId xmlns:a16="http://schemas.microsoft.com/office/drawing/2014/main" id="{1C82106D-81E7-C000-7354-45333EBAA8E2}"/>
              </a:ext>
            </a:extLst>
          </p:cNvPr>
          <p:cNvSpPr>
            <a:spLocks noGrp="1"/>
          </p:cNvSpPr>
          <p:nvPr>
            <p:ph type="pic" idx="1"/>
          </p:nvPr>
        </p:nvSpPr>
        <p:spPr>
          <a:xfrm>
            <a:off x="5400000" y="1278001"/>
            <a:ext cx="5712001" cy="477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C72227EA-C52A-CF2E-991D-D4B8207B8D74}"/>
              </a:ext>
            </a:extLst>
          </p:cNvPr>
          <p:cNvSpPr>
            <a:spLocks noGrp="1"/>
          </p:cNvSpPr>
          <p:nvPr>
            <p:ph type="body" sz="half" idx="2"/>
          </p:nvPr>
        </p:nvSpPr>
        <p:spPr>
          <a:xfrm>
            <a:off x="1079999" y="2591999"/>
            <a:ext cx="3960000" cy="3456000"/>
          </a:xfrm>
        </p:spPr>
        <p:txBody>
          <a:bodyPr lIns="0" tIns="0" rIns="0" bIns="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8" name="Grafik 7">
            <a:extLst>
              <a:ext uri="{FF2B5EF4-FFF2-40B4-BE49-F238E27FC236}">
                <a16:creationId xmlns:a16="http://schemas.microsoft.com/office/drawing/2014/main" id="{D3166440-29DF-3D5B-796D-AC26448245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600"/>
            <a:ext cx="12191987" cy="990599"/>
          </a:xfrm>
          <a:prstGeom prst="rect">
            <a:avLst/>
          </a:prstGeom>
        </p:spPr>
      </p:pic>
    </p:spTree>
    <p:extLst>
      <p:ext uri="{BB962C8B-B14F-4D97-AF65-F5344CB8AC3E}">
        <p14:creationId xmlns:p14="http://schemas.microsoft.com/office/powerpoint/2010/main" val="419882011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lie mit Text und Bild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C6CAF-0A22-0ACF-BFD2-7F4A5F97B02D}"/>
              </a:ext>
            </a:extLst>
          </p:cNvPr>
          <p:cNvSpPr>
            <a:spLocks noGrp="1"/>
          </p:cNvSpPr>
          <p:nvPr>
            <p:ph type="title"/>
          </p:nvPr>
        </p:nvSpPr>
        <p:spPr>
          <a:xfrm>
            <a:off x="7152001" y="1278000"/>
            <a:ext cx="3960000" cy="954877"/>
          </a:xfrm>
          <a:prstGeom prst="rect">
            <a:avLst/>
          </a:prstGeom>
        </p:spPr>
        <p:txBody>
          <a:bodyPr anchor="t" anchorCtr="0">
            <a:spAutoFit/>
          </a:bodyPr>
          <a:lstStyle>
            <a:lvl1pPr>
              <a:defRPr sz="3400"/>
            </a:lvl1pPr>
          </a:lstStyle>
          <a:p>
            <a:r>
              <a:rPr lang="de-DE" dirty="0"/>
              <a:t>Mastertitelformat bearbeiten</a:t>
            </a:r>
          </a:p>
        </p:txBody>
      </p:sp>
      <p:sp>
        <p:nvSpPr>
          <p:cNvPr id="3" name="Bildplatzhalter 2">
            <a:extLst>
              <a:ext uri="{FF2B5EF4-FFF2-40B4-BE49-F238E27FC236}">
                <a16:creationId xmlns:a16="http://schemas.microsoft.com/office/drawing/2014/main" id="{1C82106D-81E7-C000-7354-45333EBAA8E2}"/>
              </a:ext>
            </a:extLst>
          </p:cNvPr>
          <p:cNvSpPr>
            <a:spLocks noGrp="1"/>
          </p:cNvSpPr>
          <p:nvPr>
            <p:ph type="pic" idx="1"/>
          </p:nvPr>
        </p:nvSpPr>
        <p:spPr>
          <a:xfrm>
            <a:off x="1079999" y="1278001"/>
            <a:ext cx="5712001" cy="477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C72227EA-C52A-CF2E-991D-D4B8207B8D74}"/>
              </a:ext>
            </a:extLst>
          </p:cNvPr>
          <p:cNvSpPr>
            <a:spLocks noGrp="1"/>
          </p:cNvSpPr>
          <p:nvPr>
            <p:ph type="body" sz="half" idx="2"/>
          </p:nvPr>
        </p:nvSpPr>
        <p:spPr>
          <a:xfrm>
            <a:off x="7152001" y="2591999"/>
            <a:ext cx="3960000" cy="3456000"/>
          </a:xfrm>
        </p:spPr>
        <p:txBody>
          <a:bodyPr lIns="0" tIns="0" rIns="0" bIns="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8" name="Grafik 7">
            <a:extLst>
              <a:ext uri="{FF2B5EF4-FFF2-40B4-BE49-F238E27FC236}">
                <a16:creationId xmlns:a16="http://schemas.microsoft.com/office/drawing/2014/main" id="{D3166440-29DF-3D5B-796D-AC26448245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600"/>
            <a:ext cx="12191987" cy="990599"/>
          </a:xfrm>
          <a:prstGeom prst="rect">
            <a:avLst/>
          </a:prstGeom>
        </p:spPr>
      </p:pic>
    </p:spTree>
    <p:extLst>
      <p:ext uri="{BB962C8B-B14F-4D97-AF65-F5344CB8AC3E}">
        <p14:creationId xmlns:p14="http://schemas.microsoft.com/office/powerpoint/2010/main" val="262219630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35FE722-D588-5194-184C-D2506966B7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Tree>
    <p:extLst>
      <p:ext uri="{BB962C8B-B14F-4D97-AF65-F5344CB8AC3E}">
        <p14:creationId xmlns:p14="http://schemas.microsoft.com/office/powerpoint/2010/main" val="333029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folie_Dunkelrot_ohne-Fußzeile">
    <p:bg>
      <p:bgPr>
        <a:solidFill>
          <a:srgbClr val="50091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4ED75-760D-A678-DBDB-D0EAC3E5DC7F}"/>
              </a:ext>
            </a:extLst>
          </p:cNvPr>
          <p:cNvSpPr>
            <a:spLocks noGrp="1"/>
          </p:cNvSpPr>
          <p:nvPr>
            <p:ph type="ctrTitle" hasCustomPrompt="1"/>
          </p:nvPr>
        </p:nvSpPr>
        <p:spPr>
          <a:xfrm>
            <a:off x="1080000" y="1278000"/>
            <a:ext cx="9360000" cy="1348061"/>
          </a:xfrm>
          <a:prstGeom prst="rect">
            <a:avLst/>
          </a:prstGeom>
        </p:spPr>
        <p:txBody>
          <a:bodyPr lIns="0" tIns="0" rIns="0" bIns="0" anchor="t" anchorCtr="0">
            <a:spAutoFit/>
          </a:bodyPr>
          <a:lstStyle>
            <a:lvl1pPr algn="l">
              <a:defRPr sz="4800">
                <a:solidFill>
                  <a:schemeClr val="bg1"/>
                </a:solidFill>
              </a:defRPr>
            </a:lvl1pPr>
          </a:lstStyle>
          <a:p>
            <a:r>
              <a:rPr lang="de-DE" dirty="0"/>
              <a:t>Titel </a:t>
            </a:r>
            <a:br>
              <a:rPr lang="de-DE" dirty="0"/>
            </a:br>
            <a:r>
              <a:rPr lang="de-DE" dirty="0"/>
              <a:t>Zeile2</a:t>
            </a:r>
          </a:p>
        </p:txBody>
      </p:sp>
      <p:sp>
        <p:nvSpPr>
          <p:cNvPr id="3" name="Untertitel 2">
            <a:extLst>
              <a:ext uri="{FF2B5EF4-FFF2-40B4-BE49-F238E27FC236}">
                <a16:creationId xmlns:a16="http://schemas.microsoft.com/office/drawing/2014/main" id="{6499479D-816D-40A8-EBBB-4130797BC67E}"/>
              </a:ext>
            </a:extLst>
          </p:cNvPr>
          <p:cNvSpPr>
            <a:spLocks noGrp="1"/>
          </p:cNvSpPr>
          <p:nvPr>
            <p:ph type="subTitle" idx="1"/>
          </p:nvPr>
        </p:nvSpPr>
        <p:spPr>
          <a:xfrm>
            <a:off x="1079999" y="2984400"/>
            <a:ext cx="9359999" cy="1655762"/>
          </a:xfrm>
          <a:prstGeom prst="rect">
            <a:avLst/>
          </a:prstGeom>
        </p:spPr>
        <p:txBody>
          <a:bodyPr lIns="0" tIns="0" rIns="0" bIns="0"/>
          <a:lstStyle>
            <a:lvl1pPr marL="0" indent="0" algn="l">
              <a:buNone/>
              <a:defRPr sz="2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7468E202-3452-EB55-F5AD-0839BA8D6B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Tree>
    <p:extLst>
      <p:ext uri="{BB962C8B-B14F-4D97-AF65-F5344CB8AC3E}">
        <p14:creationId xmlns:p14="http://schemas.microsoft.com/office/powerpoint/2010/main" val="395209217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na Startfoli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0F8099A9-E716-D869-925B-6AF0DF23FC4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401398" y="1336390"/>
            <a:ext cx="4504691" cy="2160000"/>
          </a:xfrm>
          <a:prstGeom prst="rect">
            <a:avLst/>
          </a:prstGeom>
        </p:spPr>
      </p:pic>
      <p:pic>
        <p:nvPicPr>
          <p:cNvPr id="17" name="Grafik 16">
            <a:extLst>
              <a:ext uri="{FF2B5EF4-FFF2-40B4-BE49-F238E27FC236}">
                <a16:creationId xmlns:a16="http://schemas.microsoft.com/office/drawing/2014/main" id="{77D5FC44-4E84-4312-EC1C-7BAB8E55685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421540" y="4071941"/>
            <a:ext cx="6034737" cy="1080000"/>
          </a:xfrm>
          <a:prstGeom prst="rect">
            <a:avLst/>
          </a:prstGeom>
        </p:spPr>
      </p:pic>
    </p:spTree>
    <p:extLst>
      <p:ext uri="{BB962C8B-B14F-4D97-AF65-F5344CB8AC3E}">
        <p14:creationId xmlns:p14="http://schemas.microsoft.com/office/powerpoint/2010/main" val="22787114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_Dunkelrot">
    <p:bg>
      <p:bgPr>
        <a:solidFill>
          <a:srgbClr val="50091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4ED75-760D-A678-DBDB-D0EAC3E5DC7F}"/>
              </a:ext>
            </a:extLst>
          </p:cNvPr>
          <p:cNvSpPr>
            <a:spLocks noGrp="1"/>
          </p:cNvSpPr>
          <p:nvPr>
            <p:ph type="ctrTitle" hasCustomPrompt="1"/>
          </p:nvPr>
        </p:nvSpPr>
        <p:spPr>
          <a:xfrm>
            <a:off x="1080000" y="1278000"/>
            <a:ext cx="9360000" cy="1348061"/>
          </a:xfrm>
          <a:prstGeom prst="rect">
            <a:avLst/>
          </a:prstGeom>
        </p:spPr>
        <p:txBody>
          <a:bodyPr lIns="0" tIns="0" rIns="0" bIns="0" anchor="t" anchorCtr="0">
            <a:spAutoFit/>
          </a:bodyPr>
          <a:lstStyle>
            <a:lvl1pPr algn="l">
              <a:defRPr sz="4800">
                <a:solidFill>
                  <a:schemeClr val="bg1"/>
                </a:solidFill>
              </a:defRPr>
            </a:lvl1pPr>
          </a:lstStyle>
          <a:p>
            <a:r>
              <a:rPr lang="de-DE" dirty="0"/>
              <a:t>Titel </a:t>
            </a:r>
            <a:br>
              <a:rPr lang="de-DE" dirty="0"/>
            </a:br>
            <a:r>
              <a:rPr lang="de-DE" dirty="0"/>
              <a:t>Zeile2</a:t>
            </a:r>
          </a:p>
        </p:txBody>
      </p:sp>
      <p:sp>
        <p:nvSpPr>
          <p:cNvPr id="3" name="Untertitel 2">
            <a:extLst>
              <a:ext uri="{FF2B5EF4-FFF2-40B4-BE49-F238E27FC236}">
                <a16:creationId xmlns:a16="http://schemas.microsoft.com/office/drawing/2014/main" id="{6499479D-816D-40A8-EBBB-4130797BC67E}"/>
              </a:ext>
            </a:extLst>
          </p:cNvPr>
          <p:cNvSpPr>
            <a:spLocks noGrp="1"/>
          </p:cNvSpPr>
          <p:nvPr>
            <p:ph type="subTitle" idx="1"/>
          </p:nvPr>
        </p:nvSpPr>
        <p:spPr>
          <a:xfrm>
            <a:off x="1079999" y="2984400"/>
            <a:ext cx="9359999" cy="1655762"/>
          </a:xfrm>
          <a:prstGeom prst="rect">
            <a:avLst/>
          </a:prstGeom>
        </p:spPr>
        <p:txBody>
          <a:bodyPr lIns="0" tIns="0" rIns="0" bIns="0"/>
          <a:lstStyle>
            <a:lvl1pPr marL="0" indent="0" algn="l">
              <a:buNone/>
              <a:defRPr sz="2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7468E202-3452-EB55-F5AD-0839BA8D6B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
        <p:nvSpPr>
          <p:cNvPr id="12" name="Datumsplatzhalter 3">
            <a:extLst>
              <a:ext uri="{FF2B5EF4-FFF2-40B4-BE49-F238E27FC236}">
                <a16:creationId xmlns:a16="http://schemas.microsoft.com/office/drawing/2014/main" id="{4D0DDDA3-39B8-893A-4809-C7DB451A7FE7}"/>
              </a:ext>
            </a:extLst>
          </p:cNvPr>
          <p:cNvSpPr txBox="1">
            <a:spLocks/>
          </p:cNvSpPr>
          <p:nvPr userDrawn="1"/>
        </p:nvSpPr>
        <p:spPr>
          <a:xfrm>
            <a:off x="9000000" y="6336000"/>
            <a:ext cx="720000" cy="161583"/>
          </a:xfrm>
          <a:prstGeom prst="rect">
            <a:avLst/>
          </a:prstGeom>
        </p:spPr>
        <p:txBody>
          <a:bodyPr vert="horz" lIns="0" tIns="0" rIns="0" bIns="0" rtlCol="0" anchor="t" anchorCtr="0">
            <a:spAutoFit/>
          </a:bodyPr>
          <a:lstStyle>
            <a:defPPr>
              <a:defRPr lang="de-DE"/>
            </a:defPPr>
            <a:lvl1pPr marL="0" algn="l" defTabSz="914400" rtl="0" eaLnBrk="1" latinLnBrk="0" hangingPunct="1">
              <a:defRPr sz="1050" kern="1200">
                <a:solidFill>
                  <a:schemeClr val="tx1"/>
                </a:solidFill>
                <a:latin typeface="Basis Grotesque Pro"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7620AD-CDCA-0345-AC39-D558E81F2F8C}" type="datetime1">
              <a:rPr lang="de-AT" smtClean="0">
                <a:solidFill>
                  <a:schemeClr val="tx2"/>
                </a:solidFill>
              </a:rPr>
              <a:pPr/>
              <a:t>16.03.2026</a:t>
            </a:fld>
            <a:endParaRPr lang="de-DE" dirty="0">
              <a:solidFill>
                <a:schemeClr val="tx2"/>
              </a:solidFill>
            </a:endParaRPr>
          </a:p>
        </p:txBody>
      </p:sp>
      <p:sp>
        <p:nvSpPr>
          <p:cNvPr id="13" name="Textplatzhalter 8">
            <a:extLst>
              <a:ext uri="{FF2B5EF4-FFF2-40B4-BE49-F238E27FC236}">
                <a16:creationId xmlns:a16="http://schemas.microsoft.com/office/drawing/2014/main" id="{4D1DCCB9-DAA0-0B44-6F97-028F516BC653}"/>
              </a:ext>
            </a:extLst>
          </p:cNvPr>
          <p:cNvSpPr>
            <a:spLocks noGrp="1"/>
          </p:cNvSpPr>
          <p:nvPr>
            <p:ph type="body" sz="quarter" idx="15" hasCustomPrompt="1"/>
          </p:nvPr>
        </p:nvSpPr>
        <p:spPr>
          <a:xfrm>
            <a:off x="1080000" y="6336000"/>
            <a:ext cx="2880000" cy="149464"/>
          </a:xfrm>
        </p:spPr>
        <p:txBody>
          <a:bodyPr lIns="0" tIns="0" rIns="0" bIns="0">
            <a:spAutoFit/>
          </a:bodyPr>
          <a:lstStyle>
            <a:lvl1pPr marL="0" indent="0">
              <a:buNone/>
              <a:defRPr sz="1050">
                <a:solidFill>
                  <a:schemeClr val="tx2"/>
                </a:solidFill>
              </a:defRPr>
            </a:lvl1pPr>
          </a:lstStyle>
          <a:p>
            <a:pPr lvl="0"/>
            <a:r>
              <a:rPr lang="de-DE" dirty="0"/>
              <a:t>Vorname Nachname</a:t>
            </a:r>
          </a:p>
        </p:txBody>
      </p:sp>
      <p:sp>
        <p:nvSpPr>
          <p:cNvPr id="14" name="Textplatzhalter 8">
            <a:extLst>
              <a:ext uri="{FF2B5EF4-FFF2-40B4-BE49-F238E27FC236}">
                <a16:creationId xmlns:a16="http://schemas.microsoft.com/office/drawing/2014/main" id="{DA62B0D7-A363-3DD4-14C2-7DD08541DC19}"/>
              </a:ext>
            </a:extLst>
          </p:cNvPr>
          <p:cNvSpPr>
            <a:spLocks noGrp="1"/>
          </p:cNvSpPr>
          <p:nvPr>
            <p:ph type="body" sz="quarter" idx="16" hasCustomPrompt="1"/>
          </p:nvPr>
        </p:nvSpPr>
        <p:spPr>
          <a:xfrm>
            <a:off x="4320000" y="6336000"/>
            <a:ext cx="4320000" cy="149464"/>
          </a:xfrm>
        </p:spPr>
        <p:txBody>
          <a:bodyPr lIns="0" tIns="0" rIns="0" bIns="0">
            <a:spAutoFit/>
          </a:bodyPr>
          <a:lstStyle>
            <a:lvl1pPr marL="0" indent="0">
              <a:buNone/>
              <a:defRPr sz="1050">
                <a:solidFill>
                  <a:schemeClr val="tx2"/>
                </a:solidFill>
              </a:defRPr>
            </a:lvl1pPr>
          </a:lstStyle>
          <a:p>
            <a:pPr lvl="0"/>
            <a:r>
              <a:rPr lang="de-DE" dirty="0"/>
              <a:t>Thema</a:t>
            </a:r>
          </a:p>
        </p:txBody>
      </p:sp>
    </p:spTree>
    <p:extLst>
      <p:ext uri="{BB962C8B-B14F-4D97-AF65-F5344CB8AC3E}">
        <p14:creationId xmlns:p14="http://schemas.microsoft.com/office/powerpoint/2010/main" val="73289269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ie zweizeilig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020EF-F689-1055-614D-E67645259660}"/>
              </a:ext>
            </a:extLst>
          </p:cNvPr>
          <p:cNvSpPr>
            <a:spLocks noGrp="1"/>
          </p:cNvSpPr>
          <p:nvPr>
            <p:ph type="title" hasCustomPrompt="1"/>
          </p:nvPr>
        </p:nvSpPr>
        <p:spPr>
          <a:xfrm>
            <a:off x="1080000" y="1278000"/>
            <a:ext cx="9360000" cy="1348061"/>
          </a:xfrm>
          <a:prstGeom prst="rect">
            <a:avLst/>
          </a:prstGeom>
        </p:spPr>
        <p:txBody>
          <a:bodyPr anchor="t" anchorCtr="0"/>
          <a:lstStyle/>
          <a:p>
            <a:r>
              <a:rPr lang="de-DE" dirty="0"/>
              <a:t>Titel</a:t>
            </a:r>
            <a:br>
              <a:rPr lang="de-DE" dirty="0"/>
            </a:br>
            <a:r>
              <a:rPr lang="de-DE" dirty="0"/>
              <a:t>Zeile 2</a:t>
            </a:r>
          </a:p>
        </p:txBody>
      </p:sp>
      <p:sp>
        <p:nvSpPr>
          <p:cNvPr id="3" name="Inhaltsplatzhalter 2">
            <a:extLst>
              <a:ext uri="{FF2B5EF4-FFF2-40B4-BE49-F238E27FC236}">
                <a16:creationId xmlns:a16="http://schemas.microsoft.com/office/drawing/2014/main" id="{D776C5A5-F38E-67B7-EDDE-C89CA31466EB}"/>
              </a:ext>
            </a:extLst>
          </p:cNvPr>
          <p:cNvSpPr>
            <a:spLocks noGrp="1"/>
          </p:cNvSpPr>
          <p:nvPr>
            <p:ph idx="1"/>
          </p:nvPr>
        </p:nvSpPr>
        <p:spPr>
          <a:xfrm>
            <a:off x="1080000" y="2984400"/>
            <a:ext cx="9360000" cy="3073500"/>
          </a:xfrm>
        </p:spPr>
        <p:txBody>
          <a:bodyPr/>
          <a:lstStyle>
            <a:lvl1pPr marL="0" indent="0">
              <a:buNone/>
              <a:defRPr/>
            </a:lvl1pPr>
          </a:lstStyle>
          <a:p>
            <a:pPr lvl="0"/>
            <a:r>
              <a:rPr lang="de-DE" dirty="0"/>
              <a:t>Mastertextformat bearbeiten</a:t>
            </a:r>
          </a:p>
        </p:txBody>
      </p:sp>
      <p:pic>
        <p:nvPicPr>
          <p:cNvPr id="7" name="Grafik 6">
            <a:extLst>
              <a:ext uri="{FF2B5EF4-FFF2-40B4-BE49-F238E27FC236}">
                <a16:creationId xmlns:a16="http://schemas.microsoft.com/office/drawing/2014/main" id="{629A4771-09AF-6E96-DF26-593C963E79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
        <p:nvSpPr>
          <p:cNvPr id="5" name="Datumsplatzhalter 3">
            <a:extLst>
              <a:ext uri="{FF2B5EF4-FFF2-40B4-BE49-F238E27FC236}">
                <a16:creationId xmlns:a16="http://schemas.microsoft.com/office/drawing/2014/main" id="{D2722C0D-21F9-0B0D-A666-050685A382A6}"/>
              </a:ext>
            </a:extLst>
          </p:cNvPr>
          <p:cNvSpPr>
            <a:spLocks noGrp="1"/>
          </p:cNvSpPr>
          <p:nvPr>
            <p:ph type="dt" sz="half" idx="10"/>
          </p:nvPr>
        </p:nvSpPr>
        <p:spPr>
          <a:xfrm>
            <a:off x="9000000" y="6336000"/>
            <a:ext cx="720000" cy="161583"/>
          </a:xfrm>
        </p:spPr>
        <p:txBody>
          <a:bodyPr/>
          <a:lstStyle/>
          <a:p>
            <a:fld id="{557620AD-CDCA-0345-AC39-D558E81F2F8C}" type="datetime1">
              <a:rPr lang="de-AT" smtClean="0"/>
              <a:t>16.03.2026</a:t>
            </a:fld>
            <a:endParaRPr lang="de-DE" dirty="0"/>
          </a:p>
        </p:txBody>
      </p:sp>
      <p:sp>
        <p:nvSpPr>
          <p:cNvPr id="6" name="Textplatzhalter 8">
            <a:extLst>
              <a:ext uri="{FF2B5EF4-FFF2-40B4-BE49-F238E27FC236}">
                <a16:creationId xmlns:a16="http://schemas.microsoft.com/office/drawing/2014/main" id="{1D495C13-6769-8E23-7C69-57733429FC03}"/>
              </a:ext>
            </a:extLst>
          </p:cNvPr>
          <p:cNvSpPr>
            <a:spLocks noGrp="1"/>
          </p:cNvSpPr>
          <p:nvPr>
            <p:ph type="body" sz="quarter" idx="13" hasCustomPrompt="1"/>
          </p:nvPr>
        </p:nvSpPr>
        <p:spPr>
          <a:xfrm>
            <a:off x="1080000" y="6336000"/>
            <a:ext cx="2880000" cy="162000"/>
          </a:xfrm>
        </p:spPr>
        <p:txBody>
          <a:bodyPr lIns="0" tIns="0" rIns="0" bIns="0">
            <a:spAutoFit/>
          </a:bodyPr>
          <a:lstStyle>
            <a:lvl1pPr marL="0" indent="0">
              <a:buNone/>
              <a:defRPr sz="1050"/>
            </a:lvl1pPr>
          </a:lstStyle>
          <a:p>
            <a:pPr lvl="0"/>
            <a:r>
              <a:rPr lang="de-DE" dirty="0"/>
              <a:t>Vorname Nachname</a:t>
            </a:r>
          </a:p>
        </p:txBody>
      </p:sp>
      <p:sp>
        <p:nvSpPr>
          <p:cNvPr id="10" name="Textplatzhalter 8">
            <a:extLst>
              <a:ext uri="{FF2B5EF4-FFF2-40B4-BE49-F238E27FC236}">
                <a16:creationId xmlns:a16="http://schemas.microsoft.com/office/drawing/2014/main" id="{6C46BA63-59D9-5A55-B3BA-5E5E832EF695}"/>
              </a:ext>
            </a:extLst>
          </p:cNvPr>
          <p:cNvSpPr>
            <a:spLocks noGrp="1"/>
          </p:cNvSpPr>
          <p:nvPr>
            <p:ph type="body" sz="quarter" idx="14" hasCustomPrompt="1"/>
          </p:nvPr>
        </p:nvSpPr>
        <p:spPr>
          <a:xfrm>
            <a:off x="4320000" y="6336000"/>
            <a:ext cx="4320000" cy="162000"/>
          </a:xfrm>
        </p:spPr>
        <p:txBody>
          <a:bodyPr lIns="0" tIns="0" rIns="0" bIns="0">
            <a:spAutoFit/>
          </a:bodyPr>
          <a:lstStyle>
            <a:lvl1pPr marL="0" indent="0">
              <a:buNone/>
              <a:defRPr sz="1050"/>
            </a:lvl1pPr>
          </a:lstStyle>
          <a:p>
            <a:pPr lvl="0"/>
            <a:r>
              <a:rPr lang="de-DE" dirty="0"/>
              <a:t>Thema</a:t>
            </a:r>
          </a:p>
        </p:txBody>
      </p:sp>
    </p:spTree>
    <p:extLst>
      <p:ext uri="{BB962C8B-B14F-4D97-AF65-F5344CB8AC3E}">
        <p14:creationId xmlns:p14="http://schemas.microsoft.com/office/powerpoint/2010/main" val="246641010"/>
      </p:ext>
    </p:extLst>
  </p:cSld>
  <p:clrMapOvr>
    <a:masterClrMapping/>
  </p:clrMapOvr>
  <p:extLst>
    <p:ext uri="{DCECCB84-F9BA-43D5-87BE-67443E8EF086}">
      <p15:sldGuideLst xmlns:p15="http://schemas.microsoft.com/office/powerpoint/2012/main">
        <p15:guide id="1" orient="horz" pos="38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_Dunkelrot_ohne-Fußzeile">
    <p:bg>
      <p:bgPr>
        <a:solidFill>
          <a:srgbClr val="50091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4ED75-760D-A678-DBDB-D0EAC3E5DC7F}"/>
              </a:ext>
            </a:extLst>
          </p:cNvPr>
          <p:cNvSpPr>
            <a:spLocks noGrp="1"/>
          </p:cNvSpPr>
          <p:nvPr>
            <p:ph type="ctrTitle" hasCustomPrompt="1"/>
          </p:nvPr>
        </p:nvSpPr>
        <p:spPr>
          <a:xfrm>
            <a:off x="1080000" y="1278000"/>
            <a:ext cx="9360000" cy="1348061"/>
          </a:xfrm>
          <a:prstGeom prst="rect">
            <a:avLst/>
          </a:prstGeom>
        </p:spPr>
        <p:txBody>
          <a:bodyPr lIns="0" tIns="0" rIns="0" bIns="0" anchor="t" anchorCtr="0">
            <a:spAutoFit/>
          </a:bodyPr>
          <a:lstStyle>
            <a:lvl1pPr algn="l">
              <a:defRPr sz="4800">
                <a:solidFill>
                  <a:schemeClr val="bg1"/>
                </a:solidFill>
              </a:defRPr>
            </a:lvl1pPr>
          </a:lstStyle>
          <a:p>
            <a:r>
              <a:rPr lang="de-DE" dirty="0"/>
              <a:t>Titel </a:t>
            </a:r>
            <a:br>
              <a:rPr lang="de-DE" dirty="0"/>
            </a:br>
            <a:r>
              <a:rPr lang="de-DE" dirty="0"/>
              <a:t>Zeile2</a:t>
            </a:r>
          </a:p>
        </p:txBody>
      </p:sp>
      <p:sp>
        <p:nvSpPr>
          <p:cNvPr id="3" name="Untertitel 2">
            <a:extLst>
              <a:ext uri="{FF2B5EF4-FFF2-40B4-BE49-F238E27FC236}">
                <a16:creationId xmlns:a16="http://schemas.microsoft.com/office/drawing/2014/main" id="{6499479D-816D-40A8-EBBB-4130797BC67E}"/>
              </a:ext>
            </a:extLst>
          </p:cNvPr>
          <p:cNvSpPr>
            <a:spLocks noGrp="1"/>
          </p:cNvSpPr>
          <p:nvPr>
            <p:ph type="subTitle" idx="1"/>
          </p:nvPr>
        </p:nvSpPr>
        <p:spPr>
          <a:xfrm>
            <a:off x="1079999" y="2984400"/>
            <a:ext cx="9359999" cy="1655762"/>
          </a:xfrm>
          <a:prstGeom prst="rect">
            <a:avLst/>
          </a:prstGeom>
        </p:spPr>
        <p:txBody>
          <a:bodyPr lIns="0" tIns="0" rIns="0" bIns="0"/>
          <a:lstStyle>
            <a:lvl1pPr marL="0" indent="0" algn="l">
              <a:buNone/>
              <a:defRPr sz="2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7468E202-3452-EB55-F5AD-0839BA8D6B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Tree>
    <p:extLst>
      <p:ext uri="{BB962C8B-B14F-4D97-AF65-F5344CB8AC3E}">
        <p14:creationId xmlns:p14="http://schemas.microsoft.com/office/powerpoint/2010/main" val="13540295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9E290-88E3-B6DE-1B8B-BEAE37234888}"/>
              </a:ext>
            </a:extLst>
          </p:cNvPr>
          <p:cNvSpPr>
            <a:spLocks noGrp="1"/>
          </p:cNvSpPr>
          <p:nvPr>
            <p:ph type="ctrTitle"/>
          </p:nvPr>
        </p:nvSpPr>
        <p:spPr>
          <a:xfrm>
            <a:off x="2688878" y="6165410"/>
            <a:ext cx="8195801" cy="692590"/>
          </a:xfrm>
          <a:prstGeom prst="rect">
            <a:avLst/>
          </a:prstGeom>
        </p:spPr>
        <p:txBody>
          <a:bodyPr anchor="t">
            <a:noAutofit/>
          </a:bodyPr>
          <a:lstStyle>
            <a:lvl1pPr algn="r">
              <a:defRPr sz="2400"/>
            </a:lvl1pPr>
          </a:lstStyle>
          <a:p>
            <a:r>
              <a:rPr lang="de-DE"/>
              <a:t>Mastertitelformat bearbeiten</a:t>
            </a:r>
          </a:p>
        </p:txBody>
      </p:sp>
      <p:sp>
        <p:nvSpPr>
          <p:cNvPr id="3" name="Untertitel 2">
            <a:extLst>
              <a:ext uri="{FF2B5EF4-FFF2-40B4-BE49-F238E27FC236}">
                <a16:creationId xmlns:a16="http://schemas.microsoft.com/office/drawing/2014/main" id="{2F86D395-9A7D-6F2C-2D2E-1DD991867B44}"/>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65000"/>
                    <a:lumOff val="35000"/>
                  </a:schemeClr>
                </a:solidFill>
                <a:latin typeface="Montserrat" panose="0200050500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31643237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D9D9FC-BA9A-F8D7-B43B-39189305F81F}"/>
              </a:ext>
            </a:extLst>
          </p:cNvPr>
          <p:cNvSpPr>
            <a:spLocks noGrp="1"/>
          </p:cNvSpPr>
          <p:nvPr>
            <p:ph idx="1"/>
          </p:nvPr>
        </p:nvSpPr>
        <p:spPr/>
        <p:txBody>
          <a:bodyPr/>
          <a:lstStyle>
            <a:lvl1pPr>
              <a:defRPr b="0" i="0">
                <a:solidFill>
                  <a:schemeClr val="tx1">
                    <a:lumMod val="50000"/>
                    <a:lumOff val="50000"/>
                  </a:schemeClr>
                </a:solidFill>
                <a:latin typeface="Montserrat" panose="02000505000000020004" pitchFamily="2" charset="77"/>
              </a:defRPr>
            </a:lvl1pPr>
            <a:lvl2pPr>
              <a:defRPr b="0" i="0">
                <a:solidFill>
                  <a:schemeClr val="tx1">
                    <a:lumMod val="50000"/>
                    <a:lumOff val="50000"/>
                  </a:schemeClr>
                </a:solidFill>
              </a:defRPr>
            </a:lvl2pPr>
            <a:lvl3pPr>
              <a:defRPr b="0" i="0">
                <a:solidFill>
                  <a:schemeClr val="tx1">
                    <a:lumMod val="50000"/>
                    <a:lumOff val="50000"/>
                  </a:schemeClr>
                </a:solidFill>
              </a:defRPr>
            </a:lvl3pPr>
            <a:lvl4pPr>
              <a:defRPr b="0" i="0">
                <a:solidFill>
                  <a:schemeClr val="tx1">
                    <a:lumMod val="50000"/>
                    <a:lumOff val="50000"/>
                  </a:schemeClr>
                </a:solidFill>
              </a:defRPr>
            </a:lvl4pPr>
            <a:lvl5pPr>
              <a:defRPr b="0" i="0">
                <a:solidFill>
                  <a:schemeClr val="tx1">
                    <a:lumMod val="50000"/>
                    <a:lumOff val="50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itel 7">
            <a:extLst>
              <a:ext uri="{FF2B5EF4-FFF2-40B4-BE49-F238E27FC236}">
                <a16:creationId xmlns:a16="http://schemas.microsoft.com/office/drawing/2014/main" id="{E6B03E80-888A-14AF-A8BD-DB70FA7B25F4}"/>
              </a:ext>
            </a:extLst>
          </p:cNvPr>
          <p:cNvSpPr>
            <a:spLocks noGrp="1"/>
          </p:cNvSpPr>
          <p:nvPr>
            <p:ph type="title"/>
          </p:nvPr>
        </p:nvSpPr>
        <p:spPr>
          <a:xfrm>
            <a:off x="0" y="5811034"/>
            <a:ext cx="105156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39810011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11759F2-6F55-9057-C57F-9D24A175B1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Montserrat" panose="02000505000000020004"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8" name="Titel 7">
            <a:extLst>
              <a:ext uri="{FF2B5EF4-FFF2-40B4-BE49-F238E27FC236}">
                <a16:creationId xmlns:a16="http://schemas.microsoft.com/office/drawing/2014/main" id="{58A9C401-AC6D-CDDE-5123-1EFD2C44EAB1}"/>
              </a:ext>
            </a:extLst>
          </p:cNvPr>
          <p:cNvSpPr>
            <a:spLocks noGrp="1"/>
          </p:cNvSpPr>
          <p:nvPr>
            <p:ph type="title"/>
          </p:nvPr>
        </p:nvSpPr>
        <p:spPr>
          <a:xfrm>
            <a:off x="0" y="5811034"/>
            <a:ext cx="105156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3428951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16F6A1E-19CD-1C74-86AA-8A5162C44607}"/>
              </a:ext>
            </a:extLst>
          </p:cNvPr>
          <p:cNvSpPr>
            <a:spLocks noGrp="1"/>
          </p:cNvSpPr>
          <p:nvPr>
            <p:ph sz="half" idx="1"/>
          </p:nvPr>
        </p:nvSpPr>
        <p:spPr>
          <a:xfrm>
            <a:off x="838200" y="1825625"/>
            <a:ext cx="5181600" cy="4351338"/>
          </a:xfrm>
        </p:spPr>
        <p:txBody>
          <a:bodyPr/>
          <a:lstStyle>
            <a:lvl1pPr>
              <a:defRPr>
                <a:solidFill>
                  <a:schemeClr val="tx1">
                    <a:lumMod val="50000"/>
                    <a:lumOff val="50000"/>
                  </a:schemeClr>
                </a:solidFill>
                <a:latin typeface="Montserrat" panose="02000505000000020004" pitchFamily="2" charset="77"/>
              </a:defRPr>
            </a:lvl1pPr>
            <a:lvl2pPr>
              <a:defRPr>
                <a:solidFill>
                  <a:schemeClr val="tx1">
                    <a:lumMod val="50000"/>
                    <a:lumOff val="50000"/>
                  </a:schemeClr>
                </a:solidFill>
                <a:latin typeface="Montserrat" panose="02000505000000020004" pitchFamily="2" charset="77"/>
              </a:defRPr>
            </a:lvl2pPr>
            <a:lvl3pPr>
              <a:defRPr>
                <a:solidFill>
                  <a:schemeClr val="tx1">
                    <a:lumMod val="50000"/>
                    <a:lumOff val="50000"/>
                  </a:schemeClr>
                </a:solidFill>
                <a:latin typeface="Montserrat" panose="02000505000000020004" pitchFamily="2" charset="77"/>
              </a:defRPr>
            </a:lvl3pPr>
            <a:lvl4pPr>
              <a:defRPr>
                <a:solidFill>
                  <a:schemeClr val="tx1">
                    <a:lumMod val="50000"/>
                    <a:lumOff val="50000"/>
                  </a:schemeClr>
                </a:solidFill>
                <a:latin typeface="Montserrat" panose="02000505000000020004" pitchFamily="2" charset="77"/>
              </a:defRPr>
            </a:lvl4pPr>
            <a:lvl5pPr>
              <a:defRPr>
                <a:solidFill>
                  <a:schemeClr val="tx1">
                    <a:lumMod val="50000"/>
                    <a:lumOff val="50000"/>
                  </a:schemeClr>
                </a:solidFill>
                <a:latin typeface="Montserrat" panose="02000505000000020004"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CFE3E85-DC0F-216A-E9A9-13B35B24908C}"/>
              </a:ext>
            </a:extLst>
          </p:cNvPr>
          <p:cNvSpPr>
            <a:spLocks noGrp="1"/>
          </p:cNvSpPr>
          <p:nvPr>
            <p:ph sz="half" idx="2"/>
          </p:nvPr>
        </p:nvSpPr>
        <p:spPr>
          <a:xfrm>
            <a:off x="6172200" y="1825625"/>
            <a:ext cx="5181600" cy="4351338"/>
          </a:xfrm>
        </p:spPr>
        <p:txBody>
          <a:bodyPr/>
          <a:lstStyle>
            <a:lvl1pPr>
              <a:defRPr>
                <a:solidFill>
                  <a:schemeClr val="tx1">
                    <a:lumMod val="50000"/>
                    <a:lumOff val="50000"/>
                  </a:schemeClr>
                </a:solidFill>
                <a:latin typeface="Montserrat" panose="02000505000000020004" pitchFamily="2" charset="77"/>
              </a:defRPr>
            </a:lvl1pPr>
            <a:lvl2pPr>
              <a:defRPr>
                <a:solidFill>
                  <a:schemeClr val="tx1">
                    <a:lumMod val="50000"/>
                    <a:lumOff val="50000"/>
                  </a:schemeClr>
                </a:solidFill>
                <a:latin typeface="Montserrat" panose="02000505000000020004" pitchFamily="2" charset="77"/>
              </a:defRPr>
            </a:lvl2pPr>
            <a:lvl3pPr>
              <a:defRPr>
                <a:solidFill>
                  <a:schemeClr val="tx1">
                    <a:lumMod val="50000"/>
                    <a:lumOff val="50000"/>
                  </a:schemeClr>
                </a:solidFill>
                <a:latin typeface="Montserrat" panose="02000505000000020004" pitchFamily="2" charset="77"/>
              </a:defRPr>
            </a:lvl3pPr>
            <a:lvl4pPr>
              <a:defRPr>
                <a:solidFill>
                  <a:schemeClr val="tx1">
                    <a:lumMod val="50000"/>
                    <a:lumOff val="50000"/>
                  </a:schemeClr>
                </a:solidFill>
                <a:latin typeface="Montserrat" panose="02000505000000020004" pitchFamily="2" charset="77"/>
              </a:defRPr>
            </a:lvl4pPr>
            <a:lvl5pPr>
              <a:defRPr>
                <a:solidFill>
                  <a:schemeClr val="tx1">
                    <a:lumMod val="50000"/>
                    <a:lumOff val="50000"/>
                  </a:schemeClr>
                </a:solidFill>
                <a:latin typeface="Montserrat" panose="02000505000000020004"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itel 8">
            <a:extLst>
              <a:ext uri="{FF2B5EF4-FFF2-40B4-BE49-F238E27FC236}">
                <a16:creationId xmlns:a16="http://schemas.microsoft.com/office/drawing/2014/main" id="{D14AC19A-00B5-E7D6-6365-23F028A0225E}"/>
              </a:ext>
            </a:extLst>
          </p:cNvPr>
          <p:cNvSpPr>
            <a:spLocks noGrp="1"/>
          </p:cNvSpPr>
          <p:nvPr>
            <p:ph type="title"/>
          </p:nvPr>
        </p:nvSpPr>
        <p:spPr>
          <a:xfrm>
            <a:off x="0" y="5811034"/>
            <a:ext cx="105156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30321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1A81D1-079D-9385-AAAE-748B5C777C4A}"/>
              </a:ext>
            </a:extLst>
          </p:cNvPr>
          <p:cNvSpPr>
            <a:spLocks noGrp="1"/>
          </p:cNvSpPr>
          <p:nvPr>
            <p:ph type="title"/>
          </p:nvPr>
        </p:nvSpPr>
        <p:spPr>
          <a:xfrm>
            <a:off x="839788" y="365125"/>
            <a:ext cx="10515600" cy="1325563"/>
          </a:xfrm>
          <a:prstGeom prst="rect">
            <a:avLst/>
          </a:prstGeom>
        </p:spPr>
        <p:txBody>
          <a:bodyPr/>
          <a:lstStyle/>
          <a:p>
            <a:r>
              <a:rPr lang="de-DE"/>
              <a:t>Mastertitelformat bearbeiten</a:t>
            </a:r>
          </a:p>
        </p:txBody>
      </p:sp>
      <p:sp>
        <p:nvSpPr>
          <p:cNvPr id="3" name="Textplatzhalter 2">
            <a:extLst>
              <a:ext uri="{FF2B5EF4-FFF2-40B4-BE49-F238E27FC236}">
                <a16:creationId xmlns:a16="http://schemas.microsoft.com/office/drawing/2014/main" id="{9A277ED8-351C-A6CF-B0F7-F29FC1ACEA3A}"/>
              </a:ext>
            </a:extLst>
          </p:cNvPr>
          <p:cNvSpPr>
            <a:spLocks noGrp="1"/>
          </p:cNvSpPr>
          <p:nvPr>
            <p:ph type="body" idx="1"/>
          </p:nvPr>
        </p:nvSpPr>
        <p:spPr>
          <a:xfrm>
            <a:off x="839788" y="1681163"/>
            <a:ext cx="5157787" cy="823912"/>
          </a:xfrm>
        </p:spPr>
        <p:txBody>
          <a:bodyPr anchor="b"/>
          <a:lstStyle>
            <a:lvl1pPr marL="0" indent="0">
              <a:buNone/>
              <a:defRPr sz="2400" b="1">
                <a:solidFill>
                  <a:schemeClr val="tx1">
                    <a:lumMod val="50000"/>
                    <a:lumOff val="50000"/>
                  </a:schemeClr>
                </a:solidFill>
                <a:latin typeface="Montserrat" panose="02000505000000020004"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5887C0B-1799-F9E7-E530-72BA3C816DEA}"/>
              </a:ext>
            </a:extLst>
          </p:cNvPr>
          <p:cNvSpPr>
            <a:spLocks noGrp="1"/>
          </p:cNvSpPr>
          <p:nvPr>
            <p:ph sz="half" idx="2"/>
          </p:nvPr>
        </p:nvSpPr>
        <p:spPr>
          <a:xfrm>
            <a:off x="839788" y="2505075"/>
            <a:ext cx="5157787" cy="3684588"/>
          </a:xfrm>
        </p:spPr>
        <p:txBody>
          <a:bodyPr/>
          <a:lstStyle>
            <a:lvl1pPr>
              <a:defRPr>
                <a:solidFill>
                  <a:schemeClr val="tx1">
                    <a:lumMod val="50000"/>
                    <a:lumOff val="50000"/>
                  </a:schemeClr>
                </a:solidFill>
                <a:latin typeface="Montserrat" panose="02000505000000020004" pitchFamily="2" charset="77"/>
              </a:defRPr>
            </a:lvl1pPr>
            <a:lvl2pPr>
              <a:defRPr>
                <a:solidFill>
                  <a:schemeClr val="tx1">
                    <a:lumMod val="50000"/>
                    <a:lumOff val="50000"/>
                  </a:schemeClr>
                </a:solidFill>
                <a:latin typeface="Montserrat" panose="02000505000000020004" pitchFamily="2" charset="77"/>
              </a:defRPr>
            </a:lvl2pPr>
            <a:lvl3pPr>
              <a:defRPr>
                <a:solidFill>
                  <a:schemeClr val="tx1">
                    <a:lumMod val="50000"/>
                    <a:lumOff val="50000"/>
                  </a:schemeClr>
                </a:solidFill>
                <a:latin typeface="Montserrat" panose="02000505000000020004" pitchFamily="2" charset="77"/>
              </a:defRPr>
            </a:lvl3pPr>
            <a:lvl4pPr>
              <a:defRPr>
                <a:solidFill>
                  <a:schemeClr val="tx1">
                    <a:lumMod val="50000"/>
                    <a:lumOff val="50000"/>
                  </a:schemeClr>
                </a:solidFill>
                <a:latin typeface="Montserrat" panose="02000505000000020004" pitchFamily="2" charset="77"/>
              </a:defRPr>
            </a:lvl4pPr>
            <a:lvl5pPr>
              <a:defRPr>
                <a:solidFill>
                  <a:schemeClr val="tx1">
                    <a:lumMod val="50000"/>
                    <a:lumOff val="50000"/>
                  </a:schemeClr>
                </a:solidFill>
                <a:latin typeface="Montserrat" panose="02000505000000020004"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BC0B630-F12A-44A5-CB2B-75BBAB44332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lumMod val="50000"/>
                    <a:lumOff val="50000"/>
                  </a:schemeClr>
                </a:solidFill>
                <a:latin typeface="Montserrat" panose="02000505000000020004"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BE28D1F-9FBC-9C59-A103-5789E28D3B5A}"/>
              </a:ext>
            </a:extLst>
          </p:cNvPr>
          <p:cNvSpPr>
            <a:spLocks noGrp="1"/>
          </p:cNvSpPr>
          <p:nvPr>
            <p:ph sz="quarter" idx="4"/>
          </p:nvPr>
        </p:nvSpPr>
        <p:spPr>
          <a:xfrm>
            <a:off x="6172200" y="2505075"/>
            <a:ext cx="5183188" cy="3684588"/>
          </a:xfrm>
        </p:spPr>
        <p:txBody>
          <a:bodyPr/>
          <a:lstStyle>
            <a:lvl1pPr>
              <a:defRPr>
                <a:solidFill>
                  <a:schemeClr val="tx1">
                    <a:lumMod val="50000"/>
                    <a:lumOff val="50000"/>
                  </a:schemeClr>
                </a:solidFill>
                <a:latin typeface="Montserrat" panose="02000505000000020004" pitchFamily="2" charset="77"/>
              </a:defRPr>
            </a:lvl1pPr>
            <a:lvl2pPr>
              <a:defRPr>
                <a:solidFill>
                  <a:schemeClr val="tx1">
                    <a:lumMod val="50000"/>
                    <a:lumOff val="50000"/>
                  </a:schemeClr>
                </a:solidFill>
                <a:latin typeface="Montserrat" panose="02000505000000020004" pitchFamily="2" charset="77"/>
              </a:defRPr>
            </a:lvl2pPr>
            <a:lvl3pPr>
              <a:defRPr>
                <a:solidFill>
                  <a:schemeClr val="tx1">
                    <a:lumMod val="50000"/>
                    <a:lumOff val="50000"/>
                  </a:schemeClr>
                </a:solidFill>
                <a:latin typeface="Montserrat" panose="02000505000000020004" pitchFamily="2" charset="77"/>
              </a:defRPr>
            </a:lvl3pPr>
            <a:lvl4pPr>
              <a:defRPr>
                <a:solidFill>
                  <a:schemeClr val="tx1">
                    <a:lumMod val="50000"/>
                    <a:lumOff val="50000"/>
                  </a:schemeClr>
                </a:solidFill>
                <a:latin typeface="Montserrat" panose="02000505000000020004" pitchFamily="2" charset="77"/>
              </a:defRPr>
            </a:lvl4pPr>
            <a:lvl5pPr>
              <a:defRPr>
                <a:solidFill>
                  <a:schemeClr val="tx1">
                    <a:lumMod val="50000"/>
                    <a:lumOff val="50000"/>
                  </a:schemeClr>
                </a:solidFill>
                <a:latin typeface="Montserrat" panose="02000505000000020004"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B8045E4-C313-BCF0-5547-1FD5BA000C1C}"/>
              </a:ext>
            </a:extLst>
          </p:cNvPr>
          <p:cNvSpPr>
            <a:spLocks noGrp="1"/>
          </p:cNvSpPr>
          <p:nvPr>
            <p:ph type="dt" sz="half" idx="10"/>
          </p:nvPr>
        </p:nvSpPr>
        <p:spPr>
          <a:xfrm>
            <a:off x="838200" y="6356350"/>
            <a:ext cx="2743200" cy="365125"/>
          </a:xfrm>
          <a:prstGeom prst="rect">
            <a:avLst/>
          </a:prstGeom>
        </p:spPr>
        <p:txBody>
          <a:bodyPr/>
          <a:lstStyle/>
          <a:p>
            <a:fld id="{C123AEAF-3B3C-6049-B235-48AEE9E87D5B}" type="datetimeFigureOut">
              <a:rPr lang="de-DE" smtClean="0"/>
              <a:t>16.03.2026</a:t>
            </a:fld>
            <a:endParaRPr lang="de-DE"/>
          </a:p>
        </p:txBody>
      </p:sp>
      <p:sp>
        <p:nvSpPr>
          <p:cNvPr id="8" name="Fußzeilenplatzhalter 7">
            <a:extLst>
              <a:ext uri="{FF2B5EF4-FFF2-40B4-BE49-F238E27FC236}">
                <a16:creationId xmlns:a16="http://schemas.microsoft.com/office/drawing/2014/main" id="{7A02D622-143D-2FE0-2583-91E5FE977F7E}"/>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1ABC3FE7-8CE3-81BF-2BAE-8A0D054294C6}"/>
              </a:ext>
            </a:extLst>
          </p:cNvPr>
          <p:cNvSpPr>
            <a:spLocks noGrp="1"/>
          </p:cNvSpPr>
          <p:nvPr>
            <p:ph type="sldNum" sz="quarter" idx="12"/>
          </p:nvPr>
        </p:nvSpPr>
        <p:spPr>
          <a:xfrm>
            <a:off x="8610600" y="6356350"/>
            <a:ext cx="2743200" cy="365125"/>
          </a:xfrm>
          <a:prstGeom prst="rect">
            <a:avLst/>
          </a:prstGeom>
        </p:spPr>
        <p:txBody>
          <a:bodyPr/>
          <a:lstStyle/>
          <a:p>
            <a:fld id="{25F6F1A1-09CD-2247-A313-7620CA970821}" type="slidenum">
              <a:rPr lang="de-DE" smtClean="0"/>
              <a:t>‹Nr.›</a:t>
            </a:fld>
            <a:endParaRPr lang="de-DE"/>
          </a:p>
        </p:txBody>
      </p:sp>
    </p:spTree>
    <p:extLst>
      <p:ext uri="{BB962C8B-B14F-4D97-AF65-F5344CB8AC3E}">
        <p14:creationId xmlns:p14="http://schemas.microsoft.com/office/powerpoint/2010/main" val="925206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89AE7-DA72-F24E-3D07-5FBCBA6A9724}"/>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42A51CFB-48C0-405F-B5AF-742CE1AA439A}"/>
              </a:ext>
            </a:extLst>
          </p:cNvPr>
          <p:cNvSpPr>
            <a:spLocks noGrp="1"/>
          </p:cNvSpPr>
          <p:nvPr>
            <p:ph type="dt" sz="half" idx="10"/>
          </p:nvPr>
        </p:nvSpPr>
        <p:spPr>
          <a:xfrm>
            <a:off x="838200" y="6356350"/>
            <a:ext cx="2743200" cy="365125"/>
          </a:xfrm>
          <a:prstGeom prst="rect">
            <a:avLst/>
          </a:prstGeom>
        </p:spPr>
        <p:txBody>
          <a:bodyPr/>
          <a:lstStyle/>
          <a:p>
            <a:fld id="{C123AEAF-3B3C-6049-B235-48AEE9E87D5B}" type="datetimeFigureOut">
              <a:rPr lang="de-DE" smtClean="0"/>
              <a:t>16.03.2026</a:t>
            </a:fld>
            <a:endParaRPr lang="de-DE"/>
          </a:p>
        </p:txBody>
      </p:sp>
      <p:sp>
        <p:nvSpPr>
          <p:cNvPr id="4" name="Fußzeilenplatzhalter 3">
            <a:extLst>
              <a:ext uri="{FF2B5EF4-FFF2-40B4-BE49-F238E27FC236}">
                <a16:creationId xmlns:a16="http://schemas.microsoft.com/office/drawing/2014/main" id="{F43366D7-0656-44B9-5337-E50658CC8CF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DB158574-18C2-A7F9-9837-5728DE639AD0}"/>
              </a:ext>
            </a:extLst>
          </p:cNvPr>
          <p:cNvSpPr>
            <a:spLocks noGrp="1"/>
          </p:cNvSpPr>
          <p:nvPr>
            <p:ph type="sldNum" sz="quarter" idx="12"/>
          </p:nvPr>
        </p:nvSpPr>
        <p:spPr>
          <a:xfrm>
            <a:off x="8610600" y="6356350"/>
            <a:ext cx="2743200" cy="365125"/>
          </a:xfrm>
          <a:prstGeom prst="rect">
            <a:avLst/>
          </a:prstGeom>
        </p:spPr>
        <p:txBody>
          <a:bodyPr/>
          <a:lstStyle/>
          <a:p>
            <a:fld id="{25F6F1A1-09CD-2247-A313-7620CA970821}" type="slidenum">
              <a:rPr lang="de-DE" smtClean="0"/>
              <a:t>‹Nr.›</a:t>
            </a:fld>
            <a:endParaRPr lang="de-DE"/>
          </a:p>
        </p:txBody>
      </p:sp>
    </p:spTree>
    <p:extLst>
      <p:ext uri="{BB962C8B-B14F-4D97-AF65-F5344CB8AC3E}">
        <p14:creationId xmlns:p14="http://schemas.microsoft.com/office/powerpoint/2010/main" val="611512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F6D7AD4-9C3F-B987-05C9-D77E50353483}"/>
              </a:ext>
            </a:extLst>
          </p:cNvPr>
          <p:cNvSpPr>
            <a:spLocks noGrp="1"/>
          </p:cNvSpPr>
          <p:nvPr>
            <p:ph type="dt" sz="half" idx="10"/>
          </p:nvPr>
        </p:nvSpPr>
        <p:spPr>
          <a:xfrm>
            <a:off x="838200" y="6356350"/>
            <a:ext cx="2743200" cy="365125"/>
          </a:xfrm>
          <a:prstGeom prst="rect">
            <a:avLst/>
          </a:prstGeom>
        </p:spPr>
        <p:txBody>
          <a:bodyPr/>
          <a:lstStyle/>
          <a:p>
            <a:fld id="{C123AEAF-3B3C-6049-B235-48AEE9E87D5B}" type="datetimeFigureOut">
              <a:rPr lang="de-DE" smtClean="0"/>
              <a:t>16.03.2026</a:t>
            </a:fld>
            <a:endParaRPr lang="de-DE"/>
          </a:p>
        </p:txBody>
      </p:sp>
      <p:sp>
        <p:nvSpPr>
          <p:cNvPr id="3" name="Fußzeilenplatzhalter 2">
            <a:extLst>
              <a:ext uri="{FF2B5EF4-FFF2-40B4-BE49-F238E27FC236}">
                <a16:creationId xmlns:a16="http://schemas.microsoft.com/office/drawing/2014/main" id="{7ED5E21E-5438-77E8-63F0-8DB5CA078BE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F76D97A5-8F30-E2EB-1C87-1CF955E4D9A9}"/>
              </a:ext>
            </a:extLst>
          </p:cNvPr>
          <p:cNvSpPr>
            <a:spLocks noGrp="1"/>
          </p:cNvSpPr>
          <p:nvPr>
            <p:ph type="sldNum" sz="quarter" idx="12"/>
          </p:nvPr>
        </p:nvSpPr>
        <p:spPr>
          <a:xfrm>
            <a:off x="8610600" y="6356350"/>
            <a:ext cx="2743200" cy="365125"/>
          </a:xfrm>
          <a:prstGeom prst="rect">
            <a:avLst/>
          </a:prstGeom>
        </p:spPr>
        <p:txBody>
          <a:bodyPr/>
          <a:lstStyle/>
          <a:p>
            <a:fld id="{25F6F1A1-09CD-2247-A313-7620CA970821}" type="slidenum">
              <a:rPr lang="de-DE" smtClean="0"/>
              <a:t>‹Nr.›</a:t>
            </a:fld>
            <a:endParaRPr lang="de-DE"/>
          </a:p>
        </p:txBody>
      </p:sp>
    </p:spTree>
    <p:extLst>
      <p:ext uri="{BB962C8B-B14F-4D97-AF65-F5344CB8AC3E}">
        <p14:creationId xmlns:p14="http://schemas.microsoft.com/office/powerpoint/2010/main" val="2784954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6479779-5787-BE7D-722D-F54D85360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9FD4A86-A001-F8E6-F9CC-E278F7827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Titel 7">
            <a:extLst>
              <a:ext uri="{FF2B5EF4-FFF2-40B4-BE49-F238E27FC236}">
                <a16:creationId xmlns:a16="http://schemas.microsoft.com/office/drawing/2014/main" id="{FB904EC6-011F-F90B-4C2B-22904C2D6F74}"/>
              </a:ext>
            </a:extLst>
          </p:cNvPr>
          <p:cNvSpPr>
            <a:spLocks noGrp="1"/>
          </p:cNvSpPr>
          <p:nvPr>
            <p:ph type="title"/>
          </p:nvPr>
        </p:nvSpPr>
        <p:spPr>
          <a:xfrm>
            <a:off x="0" y="5811034"/>
            <a:ext cx="105156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704382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0839E-AB45-0C0C-DEAA-2982BD3F512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ECAFB00-905B-6909-7BA2-532D16686C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932CD99-F7D0-2FA4-73EE-FE98CBFA4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0B43E10-208E-24AB-EB9D-CA55CE9C2C09}"/>
              </a:ext>
            </a:extLst>
          </p:cNvPr>
          <p:cNvSpPr>
            <a:spLocks noGrp="1"/>
          </p:cNvSpPr>
          <p:nvPr>
            <p:ph type="dt" sz="half" idx="10"/>
          </p:nvPr>
        </p:nvSpPr>
        <p:spPr>
          <a:xfrm>
            <a:off x="838200" y="6356350"/>
            <a:ext cx="2743200" cy="365125"/>
          </a:xfrm>
          <a:prstGeom prst="rect">
            <a:avLst/>
          </a:prstGeom>
        </p:spPr>
        <p:txBody>
          <a:bodyPr/>
          <a:lstStyle/>
          <a:p>
            <a:fld id="{C123AEAF-3B3C-6049-B235-48AEE9E87D5B}" type="datetimeFigureOut">
              <a:rPr lang="de-DE" smtClean="0"/>
              <a:t>16.03.2026</a:t>
            </a:fld>
            <a:endParaRPr lang="de-DE"/>
          </a:p>
        </p:txBody>
      </p:sp>
      <p:sp>
        <p:nvSpPr>
          <p:cNvPr id="6" name="Fußzeilenplatzhalter 5">
            <a:extLst>
              <a:ext uri="{FF2B5EF4-FFF2-40B4-BE49-F238E27FC236}">
                <a16:creationId xmlns:a16="http://schemas.microsoft.com/office/drawing/2014/main" id="{07CB6293-0428-300B-B775-A6560620E703}"/>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1A8DD338-B2C3-84FA-A0B2-4A29BC54F96D}"/>
              </a:ext>
            </a:extLst>
          </p:cNvPr>
          <p:cNvSpPr>
            <a:spLocks noGrp="1"/>
          </p:cNvSpPr>
          <p:nvPr>
            <p:ph type="sldNum" sz="quarter" idx="12"/>
          </p:nvPr>
        </p:nvSpPr>
        <p:spPr>
          <a:xfrm>
            <a:off x="8610600" y="6356350"/>
            <a:ext cx="2743200" cy="365125"/>
          </a:xfrm>
          <a:prstGeom prst="rect">
            <a:avLst/>
          </a:prstGeom>
        </p:spPr>
        <p:txBody>
          <a:bodyPr/>
          <a:lstStyle/>
          <a:p>
            <a:fld id="{25F6F1A1-09CD-2247-A313-7620CA970821}" type="slidenum">
              <a:rPr lang="de-DE" smtClean="0"/>
              <a:t>‹Nr.›</a:t>
            </a:fld>
            <a:endParaRPr lang="de-DE"/>
          </a:p>
        </p:txBody>
      </p:sp>
    </p:spTree>
    <p:extLst>
      <p:ext uri="{BB962C8B-B14F-4D97-AF65-F5344CB8AC3E}">
        <p14:creationId xmlns:p14="http://schemas.microsoft.com/office/powerpoint/2010/main" val="250737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lie einzeilig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020EF-F689-1055-614D-E67645259660}"/>
              </a:ext>
            </a:extLst>
          </p:cNvPr>
          <p:cNvSpPr>
            <a:spLocks noGrp="1"/>
          </p:cNvSpPr>
          <p:nvPr>
            <p:ph type="title" hasCustomPrompt="1"/>
          </p:nvPr>
        </p:nvSpPr>
        <p:spPr>
          <a:xfrm>
            <a:off x="1080000" y="1278000"/>
            <a:ext cx="9360000" cy="683264"/>
          </a:xfrm>
          <a:prstGeom prst="rect">
            <a:avLst/>
          </a:prstGeom>
        </p:spPr>
        <p:txBody>
          <a:bodyPr anchor="t" anchorCtr="0"/>
          <a:lstStyle/>
          <a:p>
            <a:r>
              <a:rPr lang="de-DE" dirty="0"/>
              <a:t>Titel einzeilig</a:t>
            </a:r>
          </a:p>
        </p:txBody>
      </p:sp>
      <p:sp>
        <p:nvSpPr>
          <p:cNvPr id="3" name="Inhaltsplatzhalter 2">
            <a:extLst>
              <a:ext uri="{FF2B5EF4-FFF2-40B4-BE49-F238E27FC236}">
                <a16:creationId xmlns:a16="http://schemas.microsoft.com/office/drawing/2014/main" id="{D776C5A5-F38E-67B7-EDDE-C89CA31466EB}"/>
              </a:ext>
            </a:extLst>
          </p:cNvPr>
          <p:cNvSpPr>
            <a:spLocks noGrp="1"/>
          </p:cNvSpPr>
          <p:nvPr>
            <p:ph idx="1"/>
          </p:nvPr>
        </p:nvSpPr>
        <p:spPr>
          <a:xfrm>
            <a:off x="1080000" y="2322000"/>
            <a:ext cx="9360000" cy="3735900"/>
          </a:xfrm>
        </p:spPr>
        <p:txBody>
          <a:bodyPr/>
          <a:lstStyle>
            <a:lvl1pPr marL="0" indent="0">
              <a:buNone/>
              <a:defRPr/>
            </a:lvl1pPr>
          </a:lstStyle>
          <a:p>
            <a:pPr lvl="0"/>
            <a:r>
              <a:rPr lang="de-DE" dirty="0"/>
              <a:t>Mastertextformat bearbeiten</a:t>
            </a:r>
          </a:p>
        </p:txBody>
      </p:sp>
      <p:pic>
        <p:nvPicPr>
          <p:cNvPr id="7" name="Grafik 6">
            <a:extLst>
              <a:ext uri="{FF2B5EF4-FFF2-40B4-BE49-F238E27FC236}">
                <a16:creationId xmlns:a16="http://schemas.microsoft.com/office/drawing/2014/main" id="{629A4771-09AF-6E96-DF26-593C963E79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
        <p:nvSpPr>
          <p:cNvPr id="5" name="Datumsplatzhalter 3">
            <a:extLst>
              <a:ext uri="{FF2B5EF4-FFF2-40B4-BE49-F238E27FC236}">
                <a16:creationId xmlns:a16="http://schemas.microsoft.com/office/drawing/2014/main" id="{8C3D1C4B-A1EE-3C48-9C7E-9799EF6206ED}"/>
              </a:ext>
            </a:extLst>
          </p:cNvPr>
          <p:cNvSpPr txBox="1">
            <a:spLocks/>
          </p:cNvSpPr>
          <p:nvPr userDrawn="1"/>
        </p:nvSpPr>
        <p:spPr>
          <a:xfrm>
            <a:off x="9000000" y="6336000"/>
            <a:ext cx="720000" cy="161583"/>
          </a:xfrm>
          <a:prstGeom prst="rect">
            <a:avLst/>
          </a:prstGeom>
        </p:spPr>
        <p:txBody>
          <a:bodyPr vert="horz" lIns="0" tIns="0" rIns="0" bIns="0" rtlCol="0" anchor="t" anchorCtr="0">
            <a:spAutoFit/>
          </a:bodyPr>
          <a:lstStyle>
            <a:defPPr>
              <a:defRPr lang="de-DE"/>
            </a:defPPr>
            <a:lvl1pPr marL="0" algn="l" defTabSz="914400" rtl="0" eaLnBrk="1" latinLnBrk="0" hangingPunct="1">
              <a:defRPr sz="1050" kern="1200">
                <a:solidFill>
                  <a:schemeClr val="tx1"/>
                </a:solidFill>
                <a:latin typeface="Basis Grotesque Pro"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7620AD-CDCA-0345-AC39-D558E81F2F8C}" type="datetime1">
              <a:rPr lang="de-AT" smtClean="0"/>
              <a:pPr/>
              <a:t>16.03.2026</a:t>
            </a:fld>
            <a:endParaRPr lang="de-DE" dirty="0"/>
          </a:p>
        </p:txBody>
      </p:sp>
      <p:sp>
        <p:nvSpPr>
          <p:cNvPr id="6" name="Textplatzhalter 8">
            <a:extLst>
              <a:ext uri="{FF2B5EF4-FFF2-40B4-BE49-F238E27FC236}">
                <a16:creationId xmlns:a16="http://schemas.microsoft.com/office/drawing/2014/main" id="{D2098CEF-CCFF-67B9-1003-F21BDC399952}"/>
              </a:ext>
            </a:extLst>
          </p:cNvPr>
          <p:cNvSpPr>
            <a:spLocks noGrp="1"/>
          </p:cNvSpPr>
          <p:nvPr>
            <p:ph type="body" sz="quarter" idx="15" hasCustomPrompt="1"/>
          </p:nvPr>
        </p:nvSpPr>
        <p:spPr>
          <a:xfrm>
            <a:off x="1080000" y="6336000"/>
            <a:ext cx="2880000" cy="162000"/>
          </a:xfrm>
        </p:spPr>
        <p:txBody>
          <a:bodyPr lIns="0" tIns="0" rIns="0" bIns="0">
            <a:spAutoFit/>
          </a:bodyPr>
          <a:lstStyle>
            <a:lvl1pPr marL="0" indent="0">
              <a:buNone/>
              <a:defRPr sz="1050"/>
            </a:lvl1pPr>
          </a:lstStyle>
          <a:p>
            <a:pPr lvl="0"/>
            <a:r>
              <a:rPr lang="de-DE" dirty="0"/>
              <a:t>Vorname Nachname</a:t>
            </a:r>
          </a:p>
        </p:txBody>
      </p:sp>
      <p:sp>
        <p:nvSpPr>
          <p:cNvPr id="10" name="Textplatzhalter 8">
            <a:extLst>
              <a:ext uri="{FF2B5EF4-FFF2-40B4-BE49-F238E27FC236}">
                <a16:creationId xmlns:a16="http://schemas.microsoft.com/office/drawing/2014/main" id="{08B14D2D-2D81-39AB-5276-B8935D2DDDC8}"/>
              </a:ext>
            </a:extLst>
          </p:cNvPr>
          <p:cNvSpPr>
            <a:spLocks noGrp="1"/>
          </p:cNvSpPr>
          <p:nvPr>
            <p:ph type="body" sz="quarter" idx="16" hasCustomPrompt="1"/>
          </p:nvPr>
        </p:nvSpPr>
        <p:spPr>
          <a:xfrm>
            <a:off x="4320000" y="6336000"/>
            <a:ext cx="4320000" cy="162000"/>
          </a:xfrm>
        </p:spPr>
        <p:txBody>
          <a:bodyPr lIns="0" tIns="0" rIns="0" bIns="0">
            <a:spAutoFit/>
          </a:bodyPr>
          <a:lstStyle>
            <a:lvl1pPr marL="0" indent="0">
              <a:buNone/>
              <a:defRPr sz="1050"/>
            </a:lvl1pPr>
          </a:lstStyle>
          <a:p>
            <a:pPr lvl="0"/>
            <a:r>
              <a:rPr lang="de-DE" dirty="0"/>
              <a:t>Thema</a:t>
            </a:r>
          </a:p>
        </p:txBody>
      </p:sp>
    </p:spTree>
    <p:extLst>
      <p:ext uri="{BB962C8B-B14F-4D97-AF65-F5344CB8AC3E}">
        <p14:creationId xmlns:p14="http://schemas.microsoft.com/office/powerpoint/2010/main" val="33505589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2395A-B5B2-5568-FF44-6BE91127EDAC}"/>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Vertikaler Textplatzhalter 2">
            <a:extLst>
              <a:ext uri="{FF2B5EF4-FFF2-40B4-BE49-F238E27FC236}">
                <a16:creationId xmlns:a16="http://schemas.microsoft.com/office/drawing/2014/main" id="{00BA3BFB-24A8-8FC7-4BE4-9E480FD91FB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E0F69B-A566-9BC5-53AB-25481BC8E4C7}"/>
              </a:ext>
            </a:extLst>
          </p:cNvPr>
          <p:cNvSpPr>
            <a:spLocks noGrp="1"/>
          </p:cNvSpPr>
          <p:nvPr>
            <p:ph type="dt" sz="half" idx="10"/>
          </p:nvPr>
        </p:nvSpPr>
        <p:spPr>
          <a:xfrm>
            <a:off x="838200" y="6356350"/>
            <a:ext cx="2743200" cy="365125"/>
          </a:xfrm>
          <a:prstGeom prst="rect">
            <a:avLst/>
          </a:prstGeom>
        </p:spPr>
        <p:txBody>
          <a:bodyPr/>
          <a:lstStyle/>
          <a:p>
            <a:fld id="{C123AEAF-3B3C-6049-B235-48AEE9E87D5B}" type="datetimeFigureOut">
              <a:rPr lang="de-DE" smtClean="0"/>
              <a:t>16.03.2026</a:t>
            </a:fld>
            <a:endParaRPr lang="de-DE"/>
          </a:p>
        </p:txBody>
      </p:sp>
      <p:sp>
        <p:nvSpPr>
          <p:cNvPr id="5" name="Fußzeilenplatzhalter 4">
            <a:extLst>
              <a:ext uri="{FF2B5EF4-FFF2-40B4-BE49-F238E27FC236}">
                <a16:creationId xmlns:a16="http://schemas.microsoft.com/office/drawing/2014/main" id="{13F49E5C-7400-E326-B51E-5A7B2EFAC6F3}"/>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6FE77B41-1DB7-6052-258D-60E35B465787}"/>
              </a:ext>
            </a:extLst>
          </p:cNvPr>
          <p:cNvSpPr>
            <a:spLocks noGrp="1"/>
          </p:cNvSpPr>
          <p:nvPr>
            <p:ph type="sldNum" sz="quarter" idx="12"/>
          </p:nvPr>
        </p:nvSpPr>
        <p:spPr>
          <a:xfrm>
            <a:off x="8610600" y="6356350"/>
            <a:ext cx="2743200" cy="365125"/>
          </a:xfrm>
          <a:prstGeom prst="rect">
            <a:avLst/>
          </a:prstGeom>
        </p:spPr>
        <p:txBody>
          <a:bodyPr/>
          <a:lstStyle/>
          <a:p>
            <a:fld id="{25F6F1A1-09CD-2247-A313-7620CA970821}" type="slidenum">
              <a:rPr lang="de-DE" smtClean="0"/>
              <a:t>‹Nr.›</a:t>
            </a:fld>
            <a:endParaRPr lang="de-DE"/>
          </a:p>
        </p:txBody>
      </p:sp>
    </p:spTree>
    <p:extLst>
      <p:ext uri="{BB962C8B-B14F-4D97-AF65-F5344CB8AC3E}">
        <p14:creationId xmlns:p14="http://schemas.microsoft.com/office/powerpoint/2010/main" val="2537976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5122441-34D0-D0DB-C9DB-F4B71F023532}"/>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E99AD2D-33C2-9C7E-6788-532EF9A00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6DEF982-6221-EDBE-ACE3-DEB5B03D80EC}"/>
              </a:ext>
            </a:extLst>
          </p:cNvPr>
          <p:cNvSpPr>
            <a:spLocks noGrp="1"/>
          </p:cNvSpPr>
          <p:nvPr>
            <p:ph type="dt" sz="half" idx="10"/>
          </p:nvPr>
        </p:nvSpPr>
        <p:spPr>
          <a:xfrm>
            <a:off x="838200" y="6356350"/>
            <a:ext cx="2743200" cy="365125"/>
          </a:xfrm>
          <a:prstGeom prst="rect">
            <a:avLst/>
          </a:prstGeom>
        </p:spPr>
        <p:txBody>
          <a:bodyPr/>
          <a:lstStyle/>
          <a:p>
            <a:fld id="{C123AEAF-3B3C-6049-B235-48AEE9E87D5B}" type="datetimeFigureOut">
              <a:rPr lang="de-DE" smtClean="0"/>
              <a:t>16.03.2026</a:t>
            </a:fld>
            <a:endParaRPr lang="de-DE"/>
          </a:p>
        </p:txBody>
      </p:sp>
      <p:sp>
        <p:nvSpPr>
          <p:cNvPr id="5" name="Fußzeilenplatzhalter 4">
            <a:extLst>
              <a:ext uri="{FF2B5EF4-FFF2-40B4-BE49-F238E27FC236}">
                <a16:creationId xmlns:a16="http://schemas.microsoft.com/office/drawing/2014/main" id="{B3318AEF-CFDC-204F-8276-09511623C45F}"/>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AB252DC9-2757-E296-8450-0DEDA8BB08C5}"/>
              </a:ext>
            </a:extLst>
          </p:cNvPr>
          <p:cNvSpPr>
            <a:spLocks noGrp="1"/>
          </p:cNvSpPr>
          <p:nvPr>
            <p:ph type="sldNum" sz="quarter" idx="12"/>
          </p:nvPr>
        </p:nvSpPr>
        <p:spPr>
          <a:xfrm>
            <a:off x="8610600" y="6356350"/>
            <a:ext cx="2743200" cy="365125"/>
          </a:xfrm>
          <a:prstGeom prst="rect">
            <a:avLst/>
          </a:prstGeom>
        </p:spPr>
        <p:txBody>
          <a:bodyPr/>
          <a:lstStyle/>
          <a:p>
            <a:fld id="{25F6F1A1-09CD-2247-A313-7620CA970821}" type="slidenum">
              <a:rPr lang="de-DE" smtClean="0"/>
              <a:t>‹Nr.›</a:t>
            </a:fld>
            <a:endParaRPr lang="de-DE"/>
          </a:p>
        </p:txBody>
      </p:sp>
    </p:spTree>
    <p:extLst>
      <p:ext uri="{BB962C8B-B14F-4D97-AF65-F5344CB8AC3E}">
        <p14:creationId xmlns:p14="http://schemas.microsoft.com/office/powerpoint/2010/main" val="2386579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9E290-88E3-B6DE-1B8B-BEAE37234888}"/>
              </a:ext>
            </a:extLst>
          </p:cNvPr>
          <p:cNvSpPr>
            <a:spLocks noGrp="1"/>
          </p:cNvSpPr>
          <p:nvPr>
            <p:ph type="ctrTitle"/>
          </p:nvPr>
        </p:nvSpPr>
        <p:spPr>
          <a:xfrm>
            <a:off x="2688878" y="6165410"/>
            <a:ext cx="8195801" cy="692590"/>
          </a:xfrm>
          <a:prstGeom prst="rect">
            <a:avLst/>
          </a:prstGeom>
        </p:spPr>
        <p:txBody>
          <a:bodyPr anchor="t">
            <a:noAutofit/>
          </a:bodyPr>
          <a:lstStyle>
            <a:lvl1pPr algn="r">
              <a:defRPr sz="2400"/>
            </a:lvl1pPr>
          </a:lstStyle>
          <a:p>
            <a:r>
              <a:rPr lang="de-DE"/>
              <a:t>Mastertitelformat bearbeiten</a:t>
            </a:r>
          </a:p>
        </p:txBody>
      </p:sp>
      <p:sp>
        <p:nvSpPr>
          <p:cNvPr id="3" name="Untertitel 2">
            <a:extLst>
              <a:ext uri="{FF2B5EF4-FFF2-40B4-BE49-F238E27FC236}">
                <a16:creationId xmlns:a16="http://schemas.microsoft.com/office/drawing/2014/main" id="{2F86D395-9A7D-6F2C-2D2E-1DD991867B44}"/>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65000"/>
                    <a:lumOff val="35000"/>
                  </a:schemeClr>
                </a:solidFill>
                <a:latin typeface="Montserrat" panose="0200050500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3775511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D9D9FC-BA9A-F8D7-B43B-39189305F81F}"/>
              </a:ext>
            </a:extLst>
          </p:cNvPr>
          <p:cNvSpPr>
            <a:spLocks noGrp="1"/>
          </p:cNvSpPr>
          <p:nvPr>
            <p:ph idx="1"/>
          </p:nvPr>
        </p:nvSpPr>
        <p:spPr/>
        <p:txBody>
          <a:bodyPr/>
          <a:lstStyle>
            <a:lvl1pPr>
              <a:defRPr b="0" i="0">
                <a:solidFill>
                  <a:schemeClr val="tx1">
                    <a:lumMod val="50000"/>
                    <a:lumOff val="50000"/>
                  </a:schemeClr>
                </a:solidFill>
                <a:latin typeface="Montserrat" panose="02000505000000020004" pitchFamily="2" charset="77"/>
              </a:defRPr>
            </a:lvl1pPr>
            <a:lvl2pPr>
              <a:defRPr b="0" i="0">
                <a:solidFill>
                  <a:schemeClr val="tx1">
                    <a:lumMod val="50000"/>
                    <a:lumOff val="50000"/>
                  </a:schemeClr>
                </a:solidFill>
              </a:defRPr>
            </a:lvl2pPr>
            <a:lvl3pPr>
              <a:defRPr b="0" i="0">
                <a:solidFill>
                  <a:schemeClr val="tx1">
                    <a:lumMod val="50000"/>
                    <a:lumOff val="50000"/>
                  </a:schemeClr>
                </a:solidFill>
              </a:defRPr>
            </a:lvl3pPr>
            <a:lvl4pPr>
              <a:defRPr b="0" i="0">
                <a:solidFill>
                  <a:schemeClr val="tx1">
                    <a:lumMod val="50000"/>
                    <a:lumOff val="50000"/>
                  </a:schemeClr>
                </a:solidFill>
              </a:defRPr>
            </a:lvl4pPr>
            <a:lvl5pPr>
              <a:defRPr b="0" i="0">
                <a:solidFill>
                  <a:schemeClr val="tx1">
                    <a:lumMod val="50000"/>
                    <a:lumOff val="50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itel 7">
            <a:extLst>
              <a:ext uri="{FF2B5EF4-FFF2-40B4-BE49-F238E27FC236}">
                <a16:creationId xmlns:a16="http://schemas.microsoft.com/office/drawing/2014/main" id="{E6B03E80-888A-14AF-A8BD-DB70FA7B25F4}"/>
              </a:ext>
            </a:extLst>
          </p:cNvPr>
          <p:cNvSpPr>
            <a:spLocks noGrp="1"/>
          </p:cNvSpPr>
          <p:nvPr>
            <p:ph type="title"/>
          </p:nvPr>
        </p:nvSpPr>
        <p:spPr>
          <a:xfrm>
            <a:off x="0" y="5811034"/>
            <a:ext cx="105156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1954865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11759F2-6F55-9057-C57F-9D24A175B1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Montserrat" panose="02000505000000020004"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8" name="Titel 7">
            <a:extLst>
              <a:ext uri="{FF2B5EF4-FFF2-40B4-BE49-F238E27FC236}">
                <a16:creationId xmlns:a16="http://schemas.microsoft.com/office/drawing/2014/main" id="{58A9C401-AC6D-CDDE-5123-1EFD2C44EAB1}"/>
              </a:ext>
            </a:extLst>
          </p:cNvPr>
          <p:cNvSpPr>
            <a:spLocks noGrp="1"/>
          </p:cNvSpPr>
          <p:nvPr>
            <p:ph type="title"/>
          </p:nvPr>
        </p:nvSpPr>
        <p:spPr>
          <a:xfrm>
            <a:off x="0" y="5811034"/>
            <a:ext cx="105156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2429193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16F6A1E-19CD-1C74-86AA-8A5162C44607}"/>
              </a:ext>
            </a:extLst>
          </p:cNvPr>
          <p:cNvSpPr>
            <a:spLocks noGrp="1"/>
          </p:cNvSpPr>
          <p:nvPr>
            <p:ph sz="half" idx="1"/>
          </p:nvPr>
        </p:nvSpPr>
        <p:spPr>
          <a:xfrm>
            <a:off x="838200" y="1825625"/>
            <a:ext cx="5181600" cy="4351338"/>
          </a:xfrm>
        </p:spPr>
        <p:txBody>
          <a:bodyPr/>
          <a:lstStyle>
            <a:lvl1pPr>
              <a:defRPr>
                <a:solidFill>
                  <a:schemeClr val="tx1">
                    <a:lumMod val="50000"/>
                    <a:lumOff val="50000"/>
                  </a:schemeClr>
                </a:solidFill>
                <a:latin typeface="Montserrat" panose="02000505000000020004" pitchFamily="2" charset="77"/>
              </a:defRPr>
            </a:lvl1pPr>
            <a:lvl2pPr>
              <a:defRPr>
                <a:solidFill>
                  <a:schemeClr val="tx1">
                    <a:lumMod val="50000"/>
                    <a:lumOff val="50000"/>
                  </a:schemeClr>
                </a:solidFill>
                <a:latin typeface="Montserrat" panose="02000505000000020004" pitchFamily="2" charset="77"/>
              </a:defRPr>
            </a:lvl2pPr>
            <a:lvl3pPr>
              <a:defRPr>
                <a:solidFill>
                  <a:schemeClr val="tx1">
                    <a:lumMod val="50000"/>
                    <a:lumOff val="50000"/>
                  </a:schemeClr>
                </a:solidFill>
                <a:latin typeface="Montserrat" panose="02000505000000020004" pitchFamily="2" charset="77"/>
              </a:defRPr>
            </a:lvl3pPr>
            <a:lvl4pPr>
              <a:defRPr>
                <a:solidFill>
                  <a:schemeClr val="tx1">
                    <a:lumMod val="50000"/>
                    <a:lumOff val="50000"/>
                  </a:schemeClr>
                </a:solidFill>
                <a:latin typeface="Montserrat" panose="02000505000000020004" pitchFamily="2" charset="77"/>
              </a:defRPr>
            </a:lvl4pPr>
            <a:lvl5pPr>
              <a:defRPr>
                <a:solidFill>
                  <a:schemeClr val="tx1">
                    <a:lumMod val="50000"/>
                    <a:lumOff val="50000"/>
                  </a:schemeClr>
                </a:solidFill>
                <a:latin typeface="Montserrat" panose="02000505000000020004"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CFE3E85-DC0F-216A-E9A9-13B35B24908C}"/>
              </a:ext>
            </a:extLst>
          </p:cNvPr>
          <p:cNvSpPr>
            <a:spLocks noGrp="1"/>
          </p:cNvSpPr>
          <p:nvPr>
            <p:ph sz="half" idx="2"/>
          </p:nvPr>
        </p:nvSpPr>
        <p:spPr>
          <a:xfrm>
            <a:off x="6172200" y="1825625"/>
            <a:ext cx="5181600" cy="4351338"/>
          </a:xfrm>
        </p:spPr>
        <p:txBody>
          <a:bodyPr/>
          <a:lstStyle>
            <a:lvl1pPr>
              <a:defRPr>
                <a:solidFill>
                  <a:schemeClr val="tx1">
                    <a:lumMod val="50000"/>
                    <a:lumOff val="50000"/>
                  </a:schemeClr>
                </a:solidFill>
                <a:latin typeface="Montserrat" panose="02000505000000020004" pitchFamily="2" charset="77"/>
              </a:defRPr>
            </a:lvl1pPr>
            <a:lvl2pPr>
              <a:defRPr>
                <a:solidFill>
                  <a:schemeClr val="tx1">
                    <a:lumMod val="50000"/>
                    <a:lumOff val="50000"/>
                  </a:schemeClr>
                </a:solidFill>
                <a:latin typeface="Montserrat" panose="02000505000000020004" pitchFamily="2" charset="77"/>
              </a:defRPr>
            </a:lvl2pPr>
            <a:lvl3pPr>
              <a:defRPr>
                <a:solidFill>
                  <a:schemeClr val="tx1">
                    <a:lumMod val="50000"/>
                    <a:lumOff val="50000"/>
                  </a:schemeClr>
                </a:solidFill>
                <a:latin typeface="Montserrat" panose="02000505000000020004" pitchFamily="2" charset="77"/>
              </a:defRPr>
            </a:lvl3pPr>
            <a:lvl4pPr>
              <a:defRPr>
                <a:solidFill>
                  <a:schemeClr val="tx1">
                    <a:lumMod val="50000"/>
                    <a:lumOff val="50000"/>
                  </a:schemeClr>
                </a:solidFill>
                <a:latin typeface="Montserrat" panose="02000505000000020004" pitchFamily="2" charset="77"/>
              </a:defRPr>
            </a:lvl4pPr>
            <a:lvl5pPr>
              <a:defRPr>
                <a:solidFill>
                  <a:schemeClr val="tx1">
                    <a:lumMod val="50000"/>
                    <a:lumOff val="50000"/>
                  </a:schemeClr>
                </a:solidFill>
                <a:latin typeface="Montserrat" panose="02000505000000020004"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itel 8">
            <a:extLst>
              <a:ext uri="{FF2B5EF4-FFF2-40B4-BE49-F238E27FC236}">
                <a16:creationId xmlns:a16="http://schemas.microsoft.com/office/drawing/2014/main" id="{D14AC19A-00B5-E7D6-6365-23F028A0225E}"/>
              </a:ext>
            </a:extLst>
          </p:cNvPr>
          <p:cNvSpPr>
            <a:spLocks noGrp="1"/>
          </p:cNvSpPr>
          <p:nvPr>
            <p:ph type="title"/>
          </p:nvPr>
        </p:nvSpPr>
        <p:spPr>
          <a:xfrm>
            <a:off x="0" y="5811034"/>
            <a:ext cx="105156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3647225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1A81D1-079D-9385-AAAE-748B5C777C4A}"/>
              </a:ext>
            </a:extLst>
          </p:cNvPr>
          <p:cNvSpPr>
            <a:spLocks noGrp="1"/>
          </p:cNvSpPr>
          <p:nvPr>
            <p:ph type="title"/>
          </p:nvPr>
        </p:nvSpPr>
        <p:spPr>
          <a:xfrm>
            <a:off x="839788" y="365125"/>
            <a:ext cx="10515600" cy="1325563"/>
          </a:xfrm>
          <a:prstGeom prst="rect">
            <a:avLst/>
          </a:prstGeom>
        </p:spPr>
        <p:txBody>
          <a:bodyPr/>
          <a:lstStyle/>
          <a:p>
            <a:r>
              <a:rPr lang="de-DE"/>
              <a:t>Mastertitelformat bearbeiten</a:t>
            </a:r>
          </a:p>
        </p:txBody>
      </p:sp>
      <p:sp>
        <p:nvSpPr>
          <p:cNvPr id="3" name="Textplatzhalter 2">
            <a:extLst>
              <a:ext uri="{FF2B5EF4-FFF2-40B4-BE49-F238E27FC236}">
                <a16:creationId xmlns:a16="http://schemas.microsoft.com/office/drawing/2014/main" id="{9A277ED8-351C-A6CF-B0F7-F29FC1ACEA3A}"/>
              </a:ext>
            </a:extLst>
          </p:cNvPr>
          <p:cNvSpPr>
            <a:spLocks noGrp="1"/>
          </p:cNvSpPr>
          <p:nvPr>
            <p:ph type="body" idx="1"/>
          </p:nvPr>
        </p:nvSpPr>
        <p:spPr>
          <a:xfrm>
            <a:off x="839788" y="1681163"/>
            <a:ext cx="5157787" cy="823912"/>
          </a:xfrm>
        </p:spPr>
        <p:txBody>
          <a:bodyPr anchor="b"/>
          <a:lstStyle>
            <a:lvl1pPr marL="0" indent="0">
              <a:buNone/>
              <a:defRPr sz="2400" b="1">
                <a:solidFill>
                  <a:schemeClr val="tx1">
                    <a:lumMod val="50000"/>
                    <a:lumOff val="50000"/>
                  </a:schemeClr>
                </a:solidFill>
                <a:latin typeface="Montserrat" panose="02000505000000020004"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5887C0B-1799-F9E7-E530-72BA3C816DEA}"/>
              </a:ext>
            </a:extLst>
          </p:cNvPr>
          <p:cNvSpPr>
            <a:spLocks noGrp="1"/>
          </p:cNvSpPr>
          <p:nvPr>
            <p:ph sz="half" idx="2"/>
          </p:nvPr>
        </p:nvSpPr>
        <p:spPr>
          <a:xfrm>
            <a:off x="839788" y="2505075"/>
            <a:ext cx="5157787" cy="3684588"/>
          </a:xfrm>
        </p:spPr>
        <p:txBody>
          <a:bodyPr/>
          <a:lstStyle>
            <a:lvl1pPr>
              <a:defRPr>
                <a:solidFill>
                  <a:schemeClr val="tx1">
                    <a:lumMod val="50000"/>
                    <a:lumOff val="50000"/>
                  </a:schemeClr>
                </a:solidFill>
                <a:latin typeface="Montserrat" panose="02000505000000020004" pitchFamily="2" charset="77"/>
              </a:defRPr>
            </a:lvl1pPr>
            <a:lvl2pPr>
              <a:defRPr>
                <a:solidFill>
                  <a:schemeClr val="tx1">
                    <a:lumMod val="50000"/>
                    <a:lumOff val="50000"/>
                  </a:schemeClr>
                </a:solidFill>
                <a:latin typeface="Montserrat" panose="02000505000000020004" pitchFamily="2" charset="77"/>
              </a:defRPr>
            </a:lvl2pPr>
            <a:lvl3pPr>
              <a:defRPr>
                <a:solidFill>
                  <a:schemeClr val="tx1">
                    <a:lumMod val="50000"/>
                    <a:lumOff val="50000"/>
                  </a:schemeClr>
                </a:solidFill>
                <a:latin typeface="Montserrat" panose="02000505000000020004" pitchFamily="2" charset="77"/>
              </a:defRPr>
            </a:lvl3pPr>
            <a:lvl4pPr>
              <a:defRPr>
                <a:solidFill>
                  <a:schemeClr val="tx1">
                    <a:lumMod val="50000"/>
                    <a:lumOff val="50000"/>
                  </a:schemeClr>
                </a:solidFill>
                <a:latin typeface="Montserrat" panose="02000505000000020004" pitchFamily="2" charset="77"/>
              </a:defRPr>
            </a:lvl4pPr>
            <a:lvl5pPr>
              <a:defRPr>
                <a:solidFill>
                  <a:schemeClr val="tx1">
                    <a:lumMod val="50000"/>
                    <a:lumOff val="50000"/>
                  </a:schemeClr>
                </a:solidFill>
                <a:latin typeface="Montserrat" panose="02000505000000020004"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BC0B630-F12A-44A5-CB2B-75BBAB44332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lumMod val="50000"/>
                    <a:lumOff val="50000"/>
                  </a:schemeClr>
                </a:solidFill>
                <a:latin typeface="Montserrat" panose="02000505000000020004"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BE28D1F-9FBC-9C59-A103-5789E28D3B5A}"/>
              </a:ext>
            </a:extLst>
          </p:cNvPr>
          <p:cNvSpPr>
            <a:spLocks noGrp="1"/>
          </p:cNvSpPr>
          <p:nvPr>
            <p:ph sz="quarter" idx="4"/>
          </p:nvPr>
        </p:nvSpPr>
        <p:spPr>
          <a:xfrm>
            <a:off x="6172200" y="2505075"/>
            <a:ext cx="5183188" cy="3684588"/>
          </a:xfrm>
        </p:spPr>
        <p:txBody>
          <a:bodyPr/>
          <a:lstStyle>
            <a:lvl1pPr>
              <a:defRPr>
                <a:solidFill>
                  <a:schemeClr val="tx1">
                    <a:lumMod val="50000"/>
                    <a:lumOff val="50000"/>
                  </a:schemeClr>
                </a:solidFill>
                <a:latin typeface="Montserrat" panose="02000505000000020004" pitchFamily="2" charset="77"/>
              </a:defRPr>
            </a:lvl1pPr>
            <a:lvl2pPr>
              <a:defRPr>
                <a:solidFill>
                  <a:schemeClr val="tx1">
                    <a:lumMod val="50000"/>
                    <a:lumOff val="50000"/>
                  </a:schemeClr>
                </a:solidFill>
                <a:latin typeface="Montserrat" panose="02000505000000020004" pitchFamily="2" charset="77"/>
              </a:defRPr>
            </a:lvl2pPr>
            <a:lvl3pPr>
              <a:defRPr>
                <a:solidFill>
                  <a:schemeClr val="tx1">
                    <a:lumMod val="50000"/>
                    <a:lumOff val="50000"/>
                  </a:schemeClr>
                </a:solidFill>
                <a:latin typeface="Montserrat" panose="02000505000000020004" pitchFamily="2" charset="77"/>
              </a:defRPr>
            </a:lvl3pPr>
            <a:lvl4pPr>
              <a:defRPr>
                <a:solidFill>
                  <a:schemeClr val="tx1">
                    <a:lumMod val="50000"/>
                    <a:lumOff val="50000"/>
                  </a:schemeClr>
                </a:solidFill>
                <a:latin typeface="Montserrat" panose="02000505000000020004" pitchFamily="2" charset="77"/>
              </a:defRPr>
            </a:lvl4pPr>
            <a:lvl5pPr>
              <a:defRPr>
                <a:solidFill>
                  <a:schemeClr val="tx1">
                    <a:lumMod val="50000"/>
                    <a:lumOff val="50000"/>
                  </a:schemeClr>
                </a:solidFill>
                <a:latin typeface="Montserrat" panose="02000505000000020004"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B8045E4-C313-BCF0-5547-1FD5BA000C1C}"/>
              </a:ext>
            </a:extLst>
          </p:cNvPr>
          <p:cNvSpPr>
            <a:spLocks noGrp="1"/>
          </p:cNvSpPr>
          <p:nvPr>
            <p:ph type="dt" sz="half" idx="10"/>
          </p:nvPr>
        </p:nvSpPr>
        <p:spPr>
          <a:xfrm>
            <a:off x="838200" y="6356350"/>
            <a:ext cx="2743200" cy="365125"/>
          </a:xfrm>
          <a:prstGeom prst="rect">
            <a:avLst/>
          </a:prstGeom>
        </p:spPr>
        <p:txBody>
          <a:bodyPr/>
          <a:lstStyle/>
          <a:p>
            <a:fld id="{C123AEAF-3B3C-6049-B235-48AEE9E87D5B}" type="datetimeFigureOut">
              <a:rPr lang="de-DE" smtClean="0"/>
              <a:t>16.03.2026</a:t>
            </a:fld>
            <a:endParaRPr lang="de-DE"/>
          </a:p>
        </p:txBody>
      </p:sp>
      <p:sp>
        <p:nvSpPr>
          <p:cNvPr id="8" name="Fußzeilenplatzhalter 7">
            <a:extLst>
              <a:ext uri="{FF2B5EF4-FFF2-40B4-BE49-F238E27FC236}">
                <a16:creationId xmlns:a16="http://schemas.microsoft.com/office/drawing/2014/main" id="{7A02D622-143D-2FE0-2583-91E5FE977F7E}"/>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1ABC3FE7-8CE3-81BF-2BAE-8A0D054294C6}"/>
              </a:ext>
            </a:extLst>
          </p:cNvPr>
          <p:cNvSpPr>
            <a:spLocks noGrp="1"/>
          </p:cNvSpPr>
          <p:nvPr>
            <p:ph type="sldNum" sz="quarter" idx="12"/>
          </p:nvPr>
        </p:nvSpPr>
        <p:spPr>
          <a:xfrm>
            <a:off x="8610600" y="6356350"/>
            <a:ext cx="2743200" cy="365125"/>
          </a:xfrm>
          <a:prstGeom prst="rect">
            <a:avLst/>
          </a:prstGeom>
        </p:spPr>
        <p:txBody>
          <a:bodyPr/>
          <a:lstStyle/>
          <a:p>
            <a:fld id="{25F6F1A1-09CD-2247-A313-7620CA970821}" type="slidenum">
              <a:rPr lang="de-DE" smtClean="0"/>
              <a:t>‹Nr.›</a:t>
            </a:fld>
            <a:endParaRPr lang="de-DE"/>
          </a:p>
        </p:txBody>
      </p:sp>
    </p:spTree>
    <p:extLst>
      <p:ext uri="{BB962C8B-B14F-4D97-AF65-F5344CB8AC3E}">
        <p14:creationId xmlns:p14="http://schemas.microsoft.com/office/powerpoint/2010/main" val="1578623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89AE7-DA72-F24E-3D07-5FBCBA6A9724}"/>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42A51CFB-48C0-405F-B5AF-742CE1AA439A}"/>
              </a:ext>
            </a:extLst>
          </p:cNvPr>
          <p:cNvSpPr>
            <a:spLocks noGrp="1"/>
          </p:cNvSpPr>
          <p:nvPr>
            <p:ph type="dt" sz="half" idx="10"/>
          </p:nvPr>
        </p:nvSpPr>
        <p:spPr>
          <a:xfrm>
            <a:off x="838200" y="6356350"/>
            <a:ext cx="2743200" cy="365125"/>
          </a:xfrm>
          <a:prstGeom prst="rect">
            <a:avLst/>
          </a:prstGeom>
        </p:spPr>
        <p:txBody>
          <a:bodyPr/>
          <a:lstStyle/>
          <a:p>
            <a:fld id="{C123AEAF-3B3C-6049-B235-48AEE9E87D5B}" type="datetimeFigureOut">
              <a:rPr lang="de-DE" smtClean="0"/>
              <a:t>16.03.2026</a:t>
            </a:fld>
            <a:endParaRPr lang="de-DE"/>
          </a:p>
        </p:txBody>
      </p:sp>
      <p:sp>
        <p:nvSpPr>
          <p:cNvPr id="4" name="Fußzeilenplatzhalter 3">
            <a:extLst>
              <a:ext uri="{FF2B5EF4-FFF2-40B4-BE49-F238E27FC236}">
                <a16:creationId xmlns:a16="http://schemas.microsoft.com/office/drawing/2014/main" id="{F43366D7-0656-44B9-5337-E50658CC8CF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DB158574-18C2-A7F9-9837-5728DE639AD0}"/>
              </a:ext>
            </a:extLst>
          </p:cNvPr>
          <p:cNvSpPr>
            <a:spLocks noGrp="1"/>
          </p:cNvSpPr>
          <p:nvPr>
            <p:ph type="sldNum" sz="quarter" idx="12"/>
          </p:nvPr>
        </p:nvSpPr>
        <p:spPr>
          <a:xfrm>
            <a:off x="8610600" y="6356350"/>
            <a:ext cx="2743200" cy="365125"/>
          </a:xfrm>
          <a:prstGeom prst="rect">
            <a:avLst/>
          </a:prstGeom>
        </p:spPr>
        <p:txBody>
          <a:bodyPr/>
          <a:lstStyle/>
          <a:p>
            <a:fld id="{25F6F1A1-09CD-2247-A313-7620CA970821}" type="slidenum">
              <a:rPr lang="de-DE" smtClean="0"/>
              <a:t>‹Nr.›</a:t>
            </a:fld>
            <a:endParaRPr lang="de-DE"/>
          </a:p>
        </p:txBody>
      </p:sp>
    </p:spTree>
    <p:extLst>
      <p:ext uri="{BB962C8B-B14F-4D97-AF65-F5344CB8AC3E}">
        <p14:creationId xmlns:p14="http://schemas.microsoft.com/office/powerpoint/2010/main" val="3312259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F6D7AD4-9C3F-B987-05C9-D77E50353483}"/>
              </a:ext>
            </a:extLst>
          </p:cNvPr>
          <p:cNvSpPr>
            <a:spLocks noGrp="1"/>
          </p:cNvSpPr>
          <p:nvPr>
            <p:ph type="dt" sz="half" idx="10"/>
          </p:nvPr>
        </p:nvSpPr>
        <p:spPr>
          <a:xfrm>
            <a:off x="838200" y="6356350"/>
            <a:ext cx="2743200" cy="365125"/>
          </a:xfrm>
          <a:prstGeom prst="rect">
            <a:avLst/>
          </a:prstGeom>
        </p:spPr>
        <p:txBody>
          <a:bodyPr/>
          <a:lstStyle/>
          <a:p>
            <a:fld id="{C123AEAF-3B3C-6049-B235-48AEE9E87D5B}" type="datetimeFigureOut">
              <a:rPr lang="de-DE" smtClean="0"/>
              <a:t>16.03.2026</a:t>
            </a:fld>
            <a:endParaRPr lang="de-DE"/>
          </a:p>
        </p:txBody>
      </p:sp>
      <p:sp>
        <p:nvSpPr>
          <p:cNvPr id="3" name="Fußzeilenplatzhalter 2">
            <a:extLst>
              <a:ext uri="{FF2B5EF4-FFF2-40B4-BE49-F238E27FC236}">
                <a16:creationId xmlns:a16="http://schemas.microsoft.com/office/drawing/2014/main" id="{7ED5E21E-5438-77E8-63F0-8DB5CA078BE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F76D97A5-8F30-E2EB-1C87-1CF955E4D9A9}"/>
              </a:ext>
            </a:extLst>
          </p:cNvPr>
          <p:cNvSpPr>
            <a:spLocks noGrp="1"/>
          </p:cNvSpPr>
          <p:nvPr>
            <p:ph type="sldNum" sz="quarter" idx="12"/>
          </p:nvPr>
        </p:nvSpPr>
        <p:spPr>
          <a:xfrm>
            <a:off x="8610600" y="6356350"/>
            <a:ext cx="2743200" cy="365125"/>
          </a:xfrm>
          <a:prstGeom prst="rect">
            <a:avLst/>
          </a:prstGeom>
        </p:spPr>
        <p:txBody>
          <a:bodyPr/>
          <a:lstStyle/>
          <a:p>
            <a:fld id="{25F6F1A1-09CD-2247-A313-7620CA970821}" type="slidenum">
              <a:rPr lang="de-DE" smtClean="0"/>
              <a:t>‹Nr.›</a:t>
            </a:fld>
            <a:endParaRPr lang="de-DE"/>
          </a:p>
        </p:txBody>
      </p:sp>
    </p:spTree>
    <p:extLst>
      <p:ext uri="{BB962C8B-B14F-4D97-AF65-F5344CB8AC3E}">
        <p14:creationId xmlns:p14="http://schemas.microsoft.com/office/powerpoint/2010/main" val="2532454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6479779-5787-BE7D-722D-F54D85360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9FD4A86-A001-F8E6-F9CC-E278F7827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Titel 7">
            <a:extLst>
              <a:ext uri="{FF2B5EF4-FFF2-40B4-BE49-F238E27FC236}">
                <a16:creationId xmlns:a16="http://schemas.microsoft.com/office/drawing/2014/main" id="{FB904EC6-011F-F90B-4C2B-22904C2D6F74}"/>
              </a:ext>
            </a:extLst>
          </p:cNvPr>
          <p:cNvSpPr>
            <a:spLocks noGrp="1"/>
          </p:cNvSpPr>
          <p:nvPr>
            <p:ph type="title"/>
          </p:nvPr>
        </p:nvSpPr>
        <p:spPr>
          <a:xfrm>
            <a:off x="0" y="5811034"/>
            <a:ext cx="105156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389432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ie zweizeilig mit 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020EF-F689-1055-614D-E67645259660}"/>
              </a:ext>
            </a:extLst>
          </p:cNvPr>
          <p:cNvSpPr>
            <a:spLocks noGrp="1"/>
          </p:cNvSpPr>
          <p:nvPr>
            <p:ph type="title" hasCustomPrompt="1"/>
          </p:nvPr>
        </p:nvSpPr>
        <p:spPr>
          <a:xfrm>
            <a:off x="1080000" y="1278000"/>
            <a:ext cx="9360000" cy="1348061"/>
          </a:xfrm>
          <a:prstGeom prst="rect">
            <a:avLst/>
          </a:prstGeom>
        </p:spPr>
        <p:txBody>
          <a:bodyPr anchor="t" anchorCtr="0"/>
          <a:lstStyle/>
          <a:p>
            <a:r>
              <a:rPr lang="de-DE" dirty="0"/>
              <a:t>Titel</a:t>
            </a:r>
            <a:br>
              <a:rPr lang="de-DE" dirty="0"/>
            </a:br>
            <a:r>
              <a:rPr lang="de-DE" dirty="0"/>
              <a:t>Zeile 2</a:t>
            </a:r>
          </a:p>
        </p:txBody>
      </p:sp>
      <p:sp>
        <p:nvSpPr>
          <p:cNvPr id="3" name="Inhaltsplatzhalter 2">
            <a:extLst>
              <a:ext uri="{FF2B5EF4-FFF2-40B4-BE49-F238E27FC236}">
                <a16:creationId xmlns:a16="http://schemas.microsoft.com/office/drawing/2014/main" id="{D776C5A5-F38E-67B7-EDDE-C89CA31466EB}"/>
              </a:ext>
            </a:extLst>
          </p:cNvPr>
          <p:cNvSpPr>
            <a:spLocks noGrp="1"/>
          </p:cNvSpPr>
          <p:nvPr>
            <p:ph idx="1"/>
          </p:nvPr>
        </p:nvSpPr>
        <p:spPr>
          <a:xfrm>
            <a:off x="1080000" y="2984400"/>
            <a:ext cx="9360000" cy="30735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629A4771-09AF-6E96-DF26-593C963E79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
        <p:nvSpPr>
          <p:cNvPr id="5" name="Datumsplatzhalter 3">
            <a:extLst>
              <a:ext uri="{FF2B5EF4-FFF2-40B4-BE49-F238E27FC236}">
                <a16:creationId xmlns:a16="http://schemas.microsoft.com/office/drawing/2014/main" id="{C0E09F6F-0BB0-3524-72B0-6E8C06370F33}"/>
              </a:ext>
            </a:extLst>
          </p:cNvPr>
          <p:cNvSpPr>
            <a:spLocks noGrp="1"/>
          </p:cNvSpPr>
          <p:nvPr>
            <p:ph type="dt" sz="half" idx="10"/>
          </p:nvPr>
        </p:nvSpPr>
        <p:spPr>
          <a:xfrm>
            <a:off x="9000000" y="6336000"/>
            <a:ext cx="720000" cy="161583"/>
          </a:xfrm>
        </p:spPr>
        <p:txBody>
          <a:bodyPr/>
          <a:lstStyle/>
          <a:p>
            <a:fld id="{557620AD-CDCA-0345-AC39-D558E81F2F8C}" type="datetime1">
              <a:rPr lang="de-AT" smtClean="0"/>
              <a:t>16.03.2026</a:t>
            </a:fld>
            <a:endParaRPr lang="de-DE" dirty="0"/>
          </a:p>
        </p:txBody>
      </p:sp>
      <p:sp>
        <p:nvSpPr>
          <p:cNvPr id="6" name="Textplatzhalter 8">
            <a:extLst>
              <a:ext uri="{FF2B5EF4-FFF2-40B4-BE49-F238E27FC236}">
                <a16:creationId xmlns:a16="http://schemas.microsoft.com/office/drawing/2014/main" id="{FD08C4F3-519D-27CA-9664-A9BAB8DF357B}"/>
              </a:ext>
            </a:extLst>
          </p:cNvPr>
          <p:cNvSpPr>
            <a:spLocks noGrp="1"/>
          </p:cNvSpPr>
          <p:nvPr>
            <p:ph type="body" sz="quarter" idx="13" hasCustomPrompt="1"/>
          </p:nvPr>
        </p:nvSpPr>
        <p:spPr>
          <a:xfrm>
            <a:off x="1080000" y="6336000"/>
            <a:ext cx="2880000" cy="162000"/>
          </a:xfrm>
        </p:spPr>
        <p:txBody>
          <a:bodyPr lIns="0" tIns="0" rIns="0" bIns="0">
            <a:spAutoFit/>
          </a:bodyPr>
          <a:lstStyle>
            <a:lvl1pPr marL="0" indent="0">
              <a:buNone/>
              <a:defRPr sz="1050"/>
            </a:lvl1pPr>
          </a:lstStyle>
          <a:p>
            <a:pPr lvl="0"/>
            <a:r>
              <a:rPr lang="de-DE" dirty="0"/>
              <a:t>Vorname Nachname</a:t>
            </a:r>
          </a:p>
        </p:txBody>
      </p:sp>
      <p:sp>
        <p:nvSpPr>
          <p:cNvPr id="10" name="Textplatzhalter 8">
            <a:extLst>
              <a:ext uri="{FF2B5EF4-FFF2-40B4-BE49-F238E27FC236}">
                <a16:creationId xmlns:a16="http://schemas.microsoft.com/office/drawing/2014/main" id="{68635452-5C23-F0DC-AC19-16CEF157FB81}"/>
              </a:ext>
            </a:extLst>
          </p:cNvPr>
          <p:cNvSpPr>
            <a:spLocks noGrp="1"/>
          </p:cNvSpPr>
          <p:nvPr>
            <p:ph type="body" sz="quarter" idx="14" hasCustomPrompt="1"/>
          </p:nvPr>
        </p:nvSpPr>
        <p:spPr>
          <a:xfrm>
            <a:off x="4320000" y="6336000"/>
            <a:ext cx="4320000" cy="162000"/>
          </a:xfrm>
        </p:spPr>
        <p:txBody>
          <a:bodyPr lIns="0" tIns="0" rIns="0" bIns="0">
            <a:spAutoFit/>
          </a:bodyPr>
          <a:lstStyle>
            <a:lvl1pPr marL="0" indent="0">
              <a:buNone/>
              <a:defRPr sz="1050"/>
            </a:lvl1pPr>
          </a:lstStyle>
          <a:p>
            <a:pPr lvl="0"/>
            <a:r>
              <a:rPr lang="de-DE" dirty="0"/>
              <a:t>Thema</a:t>
            </a:r>
          </a:p>
        </p:txBody>
      </p:sp>
    </p:spTree>
    <p:extLst>
      <p:ext uri="{BB962C8B-B14F-4D97-AF65-F5344CB8AC3E}">
        <p14:creationId xmlns:p14="http://schemas.microsoft.com/office/powerpoint/2010/main" val="661615433"/>
      </p:ext>
    </p:extLst>
  </p:cSld>
  <p:clrMapOvr>
    <a:masterClrMapping/>
  </p:clrMapOvr>
  <p:extLst>
    <p:ext uri="{DCECCB84-F9BA-43D5-87BE-67443E8EF086}">
      <p15:sldGuideLst xmlns:p15="http://schemas.microsoft.com/office/powerpoint/2012/main">
        <p15:guide id="1" orient="horz" pos="431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0839E-AB45-0C0C-DEAA-2982BD3F512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ECAFB00-905B-6909-7BA2-532D16686C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932CD99-F7D0-2FA4-73EE-FE98CBFA4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0B43E10-208E-24AB-EB9D-CA55CE9C2C09}"/>
              </a:ext>
            </a:extLst>
          </p:cNvPr>
          <p:cNvSpPr>
            <a:spLocks noGrp="1"/>
          </p:cNvSpPr>
          <p:nvPr>
            <p:ph type="dt" sz="half" idx="10"/>
          </p:nvPr>
        </p:nvSpPr>
        <p:spPr>
          <a:xfrm>
            <a:off x="838200" y="6356350"/>
            <a:ext cx="2743200" cy="365125"/>
          </a:xfrm>
          <a:prstGeom prst="rect">
            <a:avLst/>
          </a:prstGeom>
        </p:spPr>
        <p:txBody>
          <a:bodyPr/>
          <a:lstStyle/>
          <a:p>
            <a:fld id="{C123AEAF-3B3C-6049-B235-48AEE9E87D5B}" type="datetimeFigureOut">
              <a:rPr lang="de-DE" smtClean="0"/>
              <a:t>16.03.2026</a:t>
            </a:fld>
            <a:endParaRPr lang="de-DE"/>
          </a:p>
        </p:txBody>
      </p:sp>
      <p:sp>
        <p:nvSpPr>
          <p:cNvPr id="6" name="Fußzeilenplatzhalter 5">
            <a:extLst>
              <a:ext uri="{FF2B5EF4-FFF2-40B4-BE49-F238E27FC236}">
                <a16:creationId xmlns:a16="http://schemas.microsoft.com/office/drawing/2014/main" id="{07CB6293-0428-300B-B775-A6560620E703}"/>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1A8DD338-B2C3-84FA-A0B2-4A29BC54F96D}"/>
              </a:ext>
            </a:extLst>
          </p:cNvPr>
          <p:cNvSpPr>
            <a:spLocks noGrp="1"/>
          </p:cNvSpPr>
          <p:nvPr>
            <p:ph type="sldNum" sz="quarter" idx="12"/>
          </p:nvPr>
        </p:nvSpPr>
        <p:spPr>
          <a:xfrm>
            <a:off x="8610600" y="6356350"/>
            <a:ext cx="2743200" cy="365125"/>
          </a:xfrm>
          <a:prstGeom prst="rect">
            <a:avLst/>
          </a:prstGeom>
        </p:spPr>
        <p:txBody>
          <a:bodyPr/>
          <a:lstStyle/>
          <a:p>
            <a:fld id="{25F6F1A1-09CD-2247-A313-7620CA970821}" type="slidenum">
              <a:rPr lang="de-DE" smtClean="0"/>
              <a:t>‹Nr.›</a:t>
            </a:fld>
            <a:endParaRPr lang="de-DE"/>
          </a:p>
        </p:txBody>
      </p:sp>
    </p:spTree>
    <p:extLst>
      <p:ext uri="{BB962C8B-B14F-4D97-AF65-F5344CB8AC3E}">
        <p14:creationId xmlns:p14="http://schemas.microsoft.com/office/powerpoint/2010/main" val="485429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2395A-B5B2-5568-FF44-6BE91127EDAC}"/>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Vertikaler Textplatzhalter 2">
            <a:extLst>
              <a:ext uri="{FF2B5EF4-FFF2-40B4-BE49-F238E27FC236}">
                <a16:creationId xmlns:a16="http://schemas.microsoft.com/office/drawing/2014/main" id="{00BA3BFB-24A8-8FC7-4BE4-9E480FD91FB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E0F69B-A566-9BC5-53AB-25481BC8E4C7}"/>
              </a:ext>
            </a:extLst>
          </p:cNvPr>
          <p:cNvSpPr>
            <a:spLocks noGrp="1"/>
          </p:cNvSpPr>
          <p:nvPr>
            <p:ph type="dt" sz="half" idx="10"/>
          </p:nvPr>
        </p:nvSpPr>
        <p:spPr>
          <a:xfrm>
            <a:off x="838200" y="6356350"/>
            <a:ext cx="2743200" cy="365125"/>
          </a:xfrm>
          <a:prstGeom prst="rect">
            <a:avLst/>
          </a:prstGeom>
        </p:spPr>
        <p:txBody>
          <a:bodyPr/>
          <a:lstStyle/>
          <a:p>
            <a:fld id="{C123AEAF-3B3C-6049-B235-48AEE9E87D5B}" type="datetimeFigureOut">
              <a:rPr lang="de-DE" smtClean="0"/>
              <a:t>16.03.2026</a:t>
            </a:fld>
            <a:endParaRPr lang="de-DE"/>
          </a:p>
        </p:txBody>
      </p:sp>
      <p:sp>
        <p:nvSpPr>
          <p:cNvPr id="5" name="Fußzeilenplatzhalter 4">
            <a:extLst>
              <a:ext uri="{FF2B5EF4-FFF2-40B4-BE49-F238E27FC236}">
                <a16:creationId xmlns:a16="http://schemas.microsoft.com/office/drawing/2014/main" id="{13F49E5C-7400-E326-B51E-5A7B2EFAC6F3}"/>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6FE77B41-1DB7-6052-258D-60E35B465787}"/>
              </a:ext>
            </a:extLst>
          </p:cNvPr>
          <p:cNvSpPr>
            <a:spLocks noGrp="1"/>
          </p:cNvSpPr>
          <p:nvPr>
            <p:ph type="sldNum" sz="quarter" idx="12"/>
          </p:nvPr>
        </p:nvSpPr>
        <p:spPr>
          <a:xfrm>
            <a:off x="8610600" y="6356350"/>
            <a:ext cx="2743200" cy="365125"/>
          </a:xfrm>
          <a:prstGeom prst="rect">
            <a:avLst/>
          </a:prstGeom>
        </p:spPr>
        <p:txBody>
          <a:bodyPr/>
          <a:lstStyle/>
          <a:p>
            <a:fld id="{25F6F1A1-09CD-2247-A313-7620CA970821}" type="slidenum">
              <a:rPr lang="de-DE" smtClean="0"/>
              <a:t>‹Nr.›</a:t>
            </a:fld>
            <a:endParaRPr lang="de-DE"/>
          </a:p>
        </p:txBody>
      </p:sp>
    </p:spTree>
    <p:extLst>
      <p:ext uri="{BB962C8B-B14F-4D97-AF65-F5344CB8AC3E}">
        <p14:creationId xmlns:p14="http://schemas.microsoft.com/office/powerpoint/2010/main" val="140449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5122441-34D0-D0DB-C9DB-F4B71F023532}"/>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E99AD2D-33C2-9C7E-6788-532EF9A00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6DEF982-6221-EDBE-ACE3-DEB5B03D80EC}"/>
              </a:ext>
            </a:extLst>
          </p:cNvPr>
          <p:cNvSpPr>
            <a:spLocks noGrp="1"/>
          </p:cNvSpPr>
          <p:nvPr>
            <p:ph type="dt" sz="half" idx="10"/>
          </p:nvPr>
        </p:nvSpPr>
        <p:spPr>
          <a:xfrm>
            <a:off x="838200" y="6356350"/>
            <a:ext cx="2743200" cy="365125"/>
          </a:xfrm>
          <a:prstGeom prst="rect">
            <a:avLst/>
          </a:prstGeom>
        </p:spPr>
        <p:txBody>
          <a:bodyPr/>
          <a:lstStyle/>
          <a:p>
            <a:fld id="{C123AEAF-3B3C-6049-B235-48AEE9E87D5B}" type="datetimeFigureOut">
              <a:rPr lang="de-DE" smtClean="0"/>
              <a:t>16.03.2026</a:t>
            </a:fld>
            <a:endParaRPr lang="de-DE"/>
          </a:p>
        </p:txBody>
      </p:sp>
      <p:sp>
        <p:nvSpPr>
          <p:cNvPr id="5" name="Fußzeilenplatzhalter 4">
            <a:extLst>
              <a:ext uri="{FF2B5EF4-FFF2-40B4-BE49-F238E27FC236}">
                <a16:creationId xmlns:a16="http://schemas.microsoft.com/office/drawing/2014/main" id="{B3318AEF-CFDC-204F-8276-09511623C45F}"/>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AB252DC9-2757-E296-8450-0DEDA8BB08C5}"/>
              </a:ext>
            </a:extLst>
          </p:cNvPr>
          <p:cNvSpPr>
            <a:spLocks noGrp="1"/>
          </p:cNvSpPr>
          <p:nvPr>
            <p:ph type="sldNum" sz="quarter" idx="12"/>
          </p:nvPr>
        </p:nvSpPr>
        <p:spPr>
          <a:xfrm>
            <a:off x="8610600" y="6356350"/>
            <a:ext cx="2743200" cy="365125"/>
          </a:xfrm>
          <a:prstGeom prst="rect">
            <a:avLst/>
          </a:prstGeom>
        </p:spPr>
        <p:txBody>
          <a:bodyPr/>
          <a:lstStyle/>
          <a:p>
            <a:fld id="{25F6F1A1-09CD-2247-A313-7620CA970821}" type="slidenum">
              <a:rPr lang="de-DE" smtClean="0"/>
              <a:t>‹Nr.›</a:t>
            </a:fld>
            <a:endParaRPr lang="de-DE"/>
          </a:p>
        </p:txBody>
      </p:sp>
    </p:spTree>
    <p:extLst>
      <p:ext uri="{BB962C8B-B14F-4D97-AF65-F5344CB8AC3E}">
        <p14:creationId xmlns:p14="http://schemas.microsoft.com/office/powerpoint/2010/main" val="353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lie einzeilig mit 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020EF-F689-1055-614D-E67645259660}"/>
              </a:ext>
            </a:extLst>
          </p:cNvPr>
          <p:cNvSpPr>
            <a:spLocks noGrp="1"/>
          </p:cNvSpPr>
          <p:nvPr>
            <p:ph type="title" hasCustomPrompt="1"/>
          </p:nvPr>
        </p:nvSpPr>
        <p:spPr>
          <a:xfrm>
            <a:off x="1080000" y="1278000"/>
            <a:ext cx="9360000" cy="683264"/>
          </a:xfrm>
          <a:prstGeom prst="rect">
            <a:avLst/>
          </a:prstGeom>
        </p:spPr>
        <p:txBody>
          <a:bodyPr anchor="t" anchorCtr="0"/>
          <a:lstStyle/>
          <a:p>
            <a:r>
              <a:rPr lang="de-DE" dirty="0"/>
              <a:t>Titel einzeilig</a:t>
            </a:r>
          </a:p>
        </p:txBody>
      </p:sp>
      <p:sp>
        <p:nvSpPr>
          <p:cNvPr id="3" name="Inhaltsplatzhalter 2">
            <a:extLst>
              <a:ext uri="{FF2B5EF4-FFF2-40B4-BE49-F238E27FC236}">
                <a16:creationId xmlns:a16="http://schemas.microsoft.com/office/drawing/2014/main" id="{D776C5A5-F38E-67B7-EDDE-C89CA31466EB}"/>
              </a:ext>
            </a:extLst>
          </p:cNvPr>
          <p:cNvSpPr>
            <a:spLocks noGrp="1"/>
          </p:cNvSpPr>
          <p:nvPr>
            <p:ph idx="1"/>
          </p:nvPr>
        </p:nvSpPr>
        <p:spPr>
          <a:xfrm>
            <a:off x="1080000" y="2322000"/>
            <a:ext cx="9360000" cy="37359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629A4771-09AF-6E96-DF26-593C963E79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
        <p:nvSpPr>
          <p:cNvPr id="5" name="Datumsplatzhalter 3">
            <a:extLst>
              <a:ext uri="{FF2B5EF4-FFF2-40B4-BE49-F238E27FC236}">
                <a16:creationId xmlns:a16="http://schemas.microsoft.com/office/drawing/2014/main" id="{9719D5CE-591A-34B0-E1D0-08E14C7537CB}"/>
              </a:ext>
            </a:extLst>
          </p:cNvPr>
          <p:cNvSpPr txBox="1">
            <a:spLocks/>
          </p:cNvSpPr>
          <p:nvPr userDrawn="1"/>
        </p:nvSpPr>
        <p:spPr>
          <a:xfrm>
            <a:off x="9000000" y="6336000"/>
            <a:ext cx="720000" cy="161583"/>
          </a:xfrm>
          <a:prstGeom prst="rect">
            <a:avLst/>
          </a:prstGeom>
        </p:spPr>
        <p:txBody>
          <a:bodyPr vert="horz" lIns="0" tIns="0" rIns="0" bIns="0" rtlCol="0" anchor="t" anchorCtr="0">
            <a:spAutoFit/>
          </a:bodyPr>
          <a:lstStyle>
            <a:defPPr>
              <a:defRPr lang="de-DE"/>
            </a:defPPr>
            <a:lvl1pPr marL="0" algn="l" defTabSz="914400" rtl="0" eaLnBrk="1" latinLnBrk="0" hangingPunct="1">
              <a:defRPr sz="1050" kern="1200">
                <a:solidFill>
                  <a:schemeClr val="tx1"/>
                </a:solidFill>
                <a:latin typeface="Basis Grotesque Pro" panose="02000503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7620AD-CDCA-0345-AC39-D558E81F2F8C}" type="datetime1">
              <a:rPr lang="de-AT" smtClean="0"/>
              <a:pPr/>
              <a:t>16.03.2026</a:t>
            </a:fld>
            <a:endParaRPr lang="de-DE" dirty="0"/>
          </a:p>
        </p:txBody>
      </p:sp>
      <p:sp>
        <p:nvSpPr>
          <p:cNvPr id="6" name="Textplatzhalter 8">
            <a:extLst>
              <a:ext uri="{FF2B5EF4-FFF2-40B4-BE49-F238E27FC236}">
                <a16:creationId xmlns:a16="http://schemas.microsoft.com/office/drawing/2014/main" id="{2D803F6B-E3D4-F489-0DB7-A1D7DE95A2E4}"/>
              </a:ext>
            </a:extLst>
          </p:cNvPr>
          <p:cNvSpPr>
            <a:spLocks noGrp="1"/>
          </p:cNvSpPr>
          <p:nvPr>
            <p:ph type="body" sz="quarter" idx="15" hasCustomPrompt="1"/>
          </p:nvPr>
        </p:nvSpPr>
        <p:spPr>
          <a:xfrm>
            <a:off x="1080000" y="6336000"/>
            <a:ext cx="2880000" cy="162000"/>
          </a:xfrm>
        </p:spPr>
        <p:txBody>
          <a:bodyPr lIns="0" tIns="0" rIns="0" bIns="0">
            <a:spAutoFit/>
          </a:bodyPr>
          <a:lstStyle>
            <a:lvl1pPr marL="0" indent="0">
              <a:buNone/>
              <a:defRPr sz="1050"/>
            </a:lvl1pPr>
          </a:lstStyle>
          <a:p>
            <a:pPr lvl="0"/>
            <a:r>
              <a:rPr lang="de-DE" dirty="0"/>
              <a:t>Vorname Nachname</a:t>
            </a:r>
          </a:p>
        </p:txBody>
      </p:sp>
      <p:sp>
        <p:nvSpPr>
          <p:cNvPr id="10" name="Textplatzhalter 8">
            <a:extLst>
              <a:ext uri="{FF2B5EF4-FFF2-40B4-BE49-F238E27FC236}">
                <a16:creationId xmlns:a16="http://schemas.microsoft.com/office/drawing/2014/main" id="{8B020D19-DE0A-A1C0-F8B2-94612A01D5D6}"/>
              </a:ext>
            </a:extLst>
          </p:cNvPr>
          <p:cNvSpPr>
            <a:spLocks noGrp="1"/>
          </p:cNvSpPr>
          <p:nvPr>
            <p:ph type="body" sz="quarter" idx="16" hasCustomPrompt="1"/>
          </p:nvPr>
        </p:nvSpPr>
        <p:spPr>
          <a:xfrm>
            <a:off x="4320000" y="6336000"/>
            <a:ext cx="4320000" cy="162000"/>
          </a:xfrm>
        </p:spPr>
        <p:txBody>
          <a:bodyPr lIns="0" tIns="0" rIns="0" bIns="0">
            <a:spAutoFit/>
          </a:bodyPr>
          <a:lstStyle>
            <a:lvl1pPr marL="0" indent="0">
              <a:buNone/>
              <a:defRPr sz="1050"/>
            </a:lvl1pPr>
          </a:lstStyle>
          <a:p>
            <a:pPr lvl="0"/>
            <a:r>
              <a:rPr lang="de-DE" dirty="0"/>
              <a:t>Thema</a:t>
            </a:r>
          </a:p>
        </p:txBody>
      </p:sp>
    </p:spTree>
    <p:extLst>
      <p:ext uri="{BB962C8B-B14F-4D97-AF65-F5344CB8AC3E}">
        <p14:creationId xmlns:p14="http://schemas.microsoft.com/office/powerpoint/2010/main" val="12780418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ie mit Text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C6CAF-0A22-0ACF-BFD2-7F4A5F97B02D}"/>
              </a:ext>
            </a:extLst>
          </p:cNvPr>
          <p:cNvSpPr>
            <a:spLocks noGrp="1"/>
          </p:cNvSpPr>
          <p:nvPr>
            <p:ph type="title"/>
          </p:nvPr>
        </p:nvSpPr>
        <p:spPr>
          <a:xfrm>
            <a:off x="1079999" y="1278000"/>
            <a:ext cx="3960000" cy="954877"/>
          </a:xfrm>
          <a:prstGeom prst="rect">
            <a:avLst/>
          </a:prstGeom>
        </p:spPr>
        <p:txBody>
          <a:bodyPr anchor="t" anchorCtr="0">
            <a:spAutoFit/>
          </a:bodyPr>
          <a:lstStyle>
            <a:lvl1pPr>
              <a:defRPr sz="3400"/>
            </a:lvl1pPr>
          </a:lstStyle>
          <a:p>
            <a:r>
              <a:rPr lang="de-DE" dirty="0"/>
              <a:t>Mastertitelformat bearbeiten</a:t>
            </a:r>
          </a:p>
        </p:txBody>
      </p:sp>
      <p:sp>
        <p:nvSpPr>
          <p:cNvPr id="3" name="Bildplatzhalter 2">
            <a:extLst>
              <a:ext uri="{FF2B5EF4-FFF2-40B4-BE49-F238E27FC236}">
                <a16:creationId xmlns:a16="http://schemas.microsoft.com/office/drawing/2014/main" id="{1C82106D-81E7-C000-7354-45333EBAA8E2}"/>
              </a:ext>
            </a:extLst>
          </p:cNvPr>
          <p:cNvSpPr>
            <a:spLocks noGrp="1"/>
          </p:cNvSpPr>
          <p:nvPr>
            <p:ph type="pic" idx="1"/>
          </p:nvPr>
        </p:nvSpPr>
        <p:spPr>
          <a:xfrm>
            <a:off x="5400000" y="1278001"/>
            <a:ext cx="5712001" cy="477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C72227EA-C52A-CF2E-991D-D4B8207B8D74}"/>
              </a:ext>
            </a:extLst>
          </p:cNvPr>
          <p:cNvSpPr>
            <a:spLocks noGrp="1"/>
          </p:cNvSpPr>
          <p:nvPr>
            <p:ph type="body" sz="half" idx="2"/>
          </p:nvPr>
        </p:nvSpPr>
        <p:spPr>
          <a:xfrm>
            <a:off x="1079999" y="2591999"/>
            <a:ext cx="3960000" cy="3456000"/>
          </a:xfrm>
        </p:spPr>
        <p:txBody>
          <a:bodyPr lIns="0" tIns="0" rIns="0" bIns="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8" name="Grafik 7">
            <a:extLst>
              <a:ext uri="{FF2B5EF4-FFF2-40B4-BE49-F238E27FC236}">
                <a16:creationId xmlns:a16="http://schemas.microsoft.com/office/drawing/2014/main" id="{D3166440-29DF-3D5B-796D-AC26448245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600"/>
            <a:ext cx="12191987" cy="990599"/>
          </a:xfrm>
          <a:prstGeom prst="rect">
            <a:avLst/>
          </a:prstGeom>
        </p:spPr>
      </p:pic>
      <p:sp>
        <p:nvSpPr>
          <p:cNvPr id="6" name="Datumsplatzhalter 3">
            <a:extLst>
              <a:ext uri="{FF2B5EF4-FFF2-40B4-BE49-F238E27FC236}">
                <a16:creationId xmlns:a16="http://schemas.microsoft.com/office/drawing/2014/main" id="{E6D5D077-A15C-CED8-2F77-0FCD4928D590}"/>
              </a:ext>
            </a:extLst>
          </p:cNvPr>
          <p:cNvSpPr>
            <a:spLocks noGrp="1"/>
          </p:cNvSpPr>
          <p:nvPr>
            <p:ph type="dt" sz="half" idx="10"/>
          </p:nvPr>
        </p:nvSpPr>
        <p:spPr>
          <a:xfrm>
            <a:off x="9000000" y="6336000"/>
            <a:ext cx="720000" cy="161583"/>
          </a:xfrm>
        </p:spPr>
        <p:txBody>
          <a:bodyPr/>
          <a:lstStyle/>
          <a:p>
            <a:fld id="{557620AD-CDCA-0345-AC39-D558E81F2F8C}" type="datetime1">
              <a:rPr lang="de-AT" smtClean="0"/>
              <a:t>16.03.2026</a:t>
            </a:fld>
            <a:endParaRPr lang="de-DE" dirty="0"/>
          </a:p>
        </p:txBody>
      </p:sp>
      <p:sp>
        <p:nvSpPr>
          <p:cNvPr id="7" name="Textplatzhalter 8">
            <a:extLst>
              <a:ext uri="{FF2B5EF4-FFF2-40B4-BE49-F238E27FC236}">
                <a16:creationId xmlns:a16="http://schemas.microsoft.com/office/drawing/2014/main" id="{87446D69-BBE9-7A06-53A0-B6385D070976}"/>
              </a:ext>
            </a:extLst>
          </p:cNvPr>
          <p:cNvSpPr>
            <a:spLocks noGrp="1"/>
          </p:cNvSpPr>
          <p:nvPr>
            <p:ph type="body" sz="quarter" idx="13" hasCustomPrompt="1"/>
          </p:nvPr>
        </p:nvSpPr>
        <p:spPr>
          <a:xfrm>
            <a:off x="1080000" y="6336000"/>
            <a:ext cx="2880000" cy="162000"/>
          </a:xfrm>
        </p:spPr>
        <p:txBody>
          <a:bodyPr lIns="0" tIns="0" rIns="0" bIns="0">
            <a:spAutoFit/>
          </a:bodyPr>
          <a:lstStyle>
            <a:lvl1pPr marL="0" indent="0">
              <a:buNone/>
              <a:defRPr sz="1050"/>
            </a:lvl1pPr>
          </a:lstStyle>
          <a:p>
            <a:pPr lvl="0"/>
            <a:r>
              <a:rPr lang="de-DE" dirty="0"/>
              <a:t>Vorname Nachname</a:t>
            </a:r>
          </a:p>
        </p:txBody>
      </p:sp>
      <p:sp>
        <p:nvSpPr>
          <p:cNvPr id="11" name="Textplatzhalter 8">
            <a:extLst>
              <a:ext uri="{FF2B5EF4-FFF2-40B4-BE49-F238E27FC236}">
                <a16:creationId xmlns:a16="http://schemas.microsoft.com/office/drawing/2014/main" id="{8B0F4FEF-9632-2551-FB9D-EBEEBEA02309}"/>
              </a:ext>
            </a:extLst>
          </p:cNvPr>
          <p:cNvSpPr>
            <a:spLocks noGrp="1"/>
          </p:cNvSpPr>
          <p:nvPr>
            <p:ph type="body" sz="quarter" idx="14" hasCustomPrompt="1"/>
          </p:nvPr>
        </p:nvSpPr>
        <p:spPr>
          <a:xfrm>
            <a:off x="4320000" y="6336000"/>
            <a:ext cx="4320000" cy="162000"/>
          </a:xfrm>
        </p:spPr>
        <p:txBody>
          <a:bodyPr lIns="0" tIns="0" rIns="0" bIns="0">
            <a:spAutoFit/>
          </a:bodyPr>
          <a:lstStyle>
            <a:lvl1pPr marL="0" indent="0">
              <a:buNone/>
              <a:defRPr sz="1050"/>
            </a:lvl1pPr>
          </a:lstStyle>
          <a:p>
            <a:pPr lvl="0"/>
            <a:r>
              <a:rPr lang="de-DE" dirty="0"/>
              <a:t>Thema</a:t>
            </a:r>
          </a:p>
        </p:txBody>
      </p:sp>
    </p:spTree>
    <p:extLst>
      <p:ext uri="{BB962C8B-B14F-4D97-AF65-F5344CB8AC3E}">
        <p14:creationId xmlns:p14="http://schemas.microsoft.com/office/powerpoint/2010/main" val="33551555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lie mit Text und Bild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C6CAF-0A22-0ACF-BFD2-7F4A5F97B02D}"/>
              </a:ext>
            </a:extLst>
          </p:cNvPr>
          <p:cNvSpPr>
            <a:spLocks noGrp="1"/>
          </p:cNvSpPr>
          <p:nvPr>
            <p:ph type="title"/>
          </p:nvPr>
        </p:nvSpPr>
        <p:spPr>
          <a:xfrm>
            <a:off x="7152001" y="1278000"/>
            <a:ext cx="3960000" cy="954877"/>
          </a:xfrm>
          <a:prstGeom prst="rect">
            <a:avLst/>
          </a:prstGeom>
        </p:spPr>
        <p:txBody>
          <a:bodyPr anchor="t" anchorCtr="0">
            <a:spAutoFit/>
          </a:bodyPr>
          <a:lstStyle>
            <a:lvl1pPr>
              <a:defRPr sz="3400"/>
            </a:lvl1pPr>
          </a:lstStyle>
          <a:p>
            <a:r>
              <a:rPr lang="de-DE" dirty="0"/>
              <a:t>Mastertitelformat bearbeiten</a:t>
            </a:r>
          </a:p>
        </p:txBody>
      </p:sp>
      <p:sp>
        <p:nvSpPr>
          <p:cNvPr id="3" name="Bildplatzhalter 2">
            <a:extLst>
              <a:ext uri="{FF2B5EF4-FFF2-40B4-BE49-F238E27FC236}">
                <a16:creationId xmlns:a16="http://schemas.microsoft.com/office/drawing/2014/main" id="{1C82106D-81E7-C000-7354-45333EBAA8E2}"/>
              </a:ext>
            </a:extLst>
          </p:cNvPr>
          <p:cNvSpPr>
            <a:spLocks noGrp="1"/>
          </p:cNvSpPr>
          <p:nvPr>
            <p:ph type="pic" idx="1"/>
          </p:nvPr>
        </p:nvSpPr>
        <p:spPr>
          <a:xfrm>
            <a:off x="1079999" y="1278001"/>
            <a:ext cx="5712001" cy="477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C72227EA-C52A-CF2E-991D-D4B8207B8D74}"/>
              </a:ext>
            </a:extLst>
          </p:cNvPr>
          <p:cNvSpPr>
            <a:spLocks noGrp="1"/>
          </p:cNvSpPr>
          <p:nvPr>
            <p:ph type="body" sz="half" idx="2"/>
          </p:nvPr>
        </p:nvSpPr>
        <p:spPr>
          <a:xfrm>
            <a:off x="7152001" y="2591999"/>
            <a:ext cx="3960000" cy="3456000"/>
          </a:xfrm>
        </p:spPr>
        <p:txBody>
          <a:bodyPr lIns="0" tIns="0" rIns="0" bIns="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8" name="Grafik 7">
            <a:extLst>
              <a:ext uri="{FF2B5EF4-FFF2-40B4-BE49-F238E27FC236}">
                <a16:creationId xmlns:a16="http://schemas.microsoft.com/office/drawing/2014/main" id="{D3166440-29DF-3D5B-796D-AC26448245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600"/>
            <a:ext cx="12191987" cy="990599"/>
          </a:xfrm>
          <a:prstGeom prst="rect">
            <a:avLst/>
          </a:prstGeom>
        </p:spPr>
      </p:pic>
      <p:sp>
        <p:nvSpPr>
          <p:cNvPr id="6" name="Datumsplatzhalter 3">
            <a:extLst>
              <a:ext uri="{FF2B5EF4-FFF2-40B4-BE49-F238E27FC236}">
                <a16:creationId xmlns:a16="http://schemas.microsoft.com/office/drawing/2014/main" id="{F62BACBE-F90E-4A35-1954-64ED338E0208}"/>
              </a:ext>
            </a:extLst>
          </p:cNvPr>
          <p:cNvSpPr>
            <a:spLocks noGrp="1"/>
          </p:cNvSpPr>
          <p:nvPr>
            <p:ph type="dt" sz="half" idx="10"/>
          </p:nvPr>
        </p:nvSpPr>
        <p:spPr>
          <a:xfrm>
            <a:off x="9000000" y="6336000"/>
            <a:ext cx="720000" cy="161583"/>
          </a:xfrm>
        </p:spPr>
        <p:txBody>
          <a:bodyPr/>
          <a:lstStyle/>
          <a:p>
            <a:fld id="{557620AD-CDCA-0345-AC39-D558E81F2F8C}" type="datetime1">
              <a:rPr lang="de-AT" smtClean="0"/>
              <a:t>16.03.2026</a:t>
            </a:fld>
            <a:endParaRPr lang="de-DE" dirty="0"/>
          </a:p>
        </p:txBody>
      </p:sp>
      <p:sp>
        <p:nvSpPr>
          <p:cNvPr id="7" name="Textplatzhalter 8">
            <a:extLst>
              <a:ext uri="{FF2B5EF4-FFF2-40B4-BE49-F238E27FC236}">
                <a16:creationId xmlns:a16="http://schemas.microsoft.com/office/drawing/2014/main" id="{6672712B-41CC-C5EE-E89F-9A8716BE8F07}"/>
              </a:ext>
            </a:extLst>
          </p:cNvPr>
          <p:cNvSpPr>
            <a:spLocks noGrp="1"/>
          </p:cNvSpPr>
          <p:nvPr>
            <p:ph type="body" sz="quarter" idx="13" hasCustomPrompt="1"/>
          </p:nvPr>
        </p:nvSpPr>
        <p:spPr>
          <a:xfrm>
            <a:off x="1080000" y="6336000"/>
            <a:ext cx="2880000" cy="162000"/>
          </a:xfrm>
        </p:spPr>
        <p:txBody>
          <a:bodyPr lIns="0" tIns="0" rIns="0" bIns="0">
            <a:spAutoFit/>
          </a:bodyPr>
          <a:lstStyle>
            <a:lvl1pPr marL="0" indent="0">
              <a:buNone/>
              <a:defRPr sz="1050"/>
            </a:lvl1pPr>
          </a:lstStyle>
          <a:p>
            <a:pPr lvl="0"/>
            <a:r>
              <a:rPr lang="de-DE" dirty="0"/>
              <a:t>Vorname Nachname</a:t>
            </a:r>
          </a:p>
        </p:txBody>
      </p:sp>
      <p:sp>
        <p:nvSpPr>
          <p:cNvPr id="11" name="Textplatzhalter 8">
            <a:extLst>
              <a:ext uri="{FF2B5EF4-FFF2-40B4-BE49-F238E27FC236}">
                <a16:creationId xmlns:a16="http://schemas.microsoft.com/office/drawing/2014/main" id="{A21F32CB-0AC4-5AA0-479D-F6CE1E4BA6DA}"/>
              </a:ext>
            </a:extLst>
          </p:cNvPr>
          <p:cNvSpPr>
            <a:spLocks noGrp="1"/>
          </p:cNvSpPr>
          <p:nvPr>
            <p:ph type="body" sz="quarter" idx="14" hasCustomPrompt="1"/>
          </p:nvPr>
        </p:nvSpPr>
        <p:spPr>
          <a:xfrm>
            <a:off x="4320000" y="6336000"/>
            <a:ext cx="4320000" cy="162000"/>
          </a:xfrm>
        </p:spPr>
        <p:txBody>
          <a:bodyPr lIns="0" tIns="0" rIns="0" bIns="0">
            <a:spAutoFit/>
          </a:bodyPr>
          <a:lstStyle>
            <a:lvl1pPr marL="0" indent="0">
              <a:buNone/>
              <a:defRPr sz="1050"/>
            </a:lvl1pPr>
          </a:lstStyle>
          <a:p>
            <a:pPr lvl="0"/>
            <a:r>
              <a:rPr lang="de-DE" dirty="0"/>
              <a:t>Thema</a:t>
            </a:r>
          </a:p>
        </p:txBody>
      </p:sp>
    </p:spTree>
    <p:extLst>
      <p:ext uri="{BB962C8B-B14F-4D97-AF65-F5344CB8AC3E}">
        <p14:creationId xmlns:p14="http://schemas.microsoft.com/office/powerpoint/2010/main" val="417282367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35FE722-D588-5194-184C-D2506966B7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
        <p:nvSpPr>
          <p:cNvPr id="3" name="Datumsplatzhalter 3">
            <a:extLst>
              <a:ext uri="{FF2B5EF4-FFF2-40B4-BE49-F238E27FC236}">
                <a16:creationId xmlns:a16="http://schemas.microsoft.com/office/drawing/2014/main" id="{E35C7B1C-F445-266E-A491-1A2709DFB442}"/>
              </a:ext>
            </a:extLst>
          </p:cNvPr>
          <p:cNvSpPr>
            <a:spLocks noGrp="1"/>
          </p:cNvSpPr>
          <p:nvPr>
            <p:ph type="dt" sz="half" idx="10"/>
          </p:nvPr>
        </p:nvSpPr>
        <p:spPr>
          <a:xfrm>
            <a:off x="9000000" y="6336000"/>
            <a:ext cx="720000" cy="161583"/>
          </a:xfrm>
        </p:spPr>
        <p:txBody>
          <a:bodyPr/>
          <a:lstStyle/>
          <a:p>
            <a:fld id="{557620AD-CDCA-0345-AC39-D558E81F2F8C}" type="datetime1">
              <a:rPr lang="de-AT" smtClean="0"/>
              <a:t>16.03.2026</a:t>
            </a:fld>
            <a:endParaRPr lang="de-DE" dirty="0"/>
          </a:p>
        </p:txBody>
      </p:sp>
      <p:sp>
        <p:nvSpPr>
          <p:cNvPr id="4" name="Textplatzhalter 8">
            <a:extLst>
              <a:ext uri="{FF2B5EF4-FFF2-40B4-BE49-F238E27FC236}">
                <a16:creationId xmlns:a16="http://schemas.microsoft.com/office/drawing/2014/main" id="{7680C16A-2CE5-50DA-7FAF-6C6727BBEC79}"/>
              </a:ext>
            </a:extLst>
          </p:cNvPr>
          <p:cNvSpPr>
            <a:spLocks noGrp="1"/>
          </p:cNvSpPr>
          <p:nvPr>
            <p:ph type="body" sz="quarter" idx="13" hasCustomPrompt="1"/>
          </p:nvPr>
        </p:nvSpPr>
        <p:spPr>
          <a:xfrm>
            <a:off x="1080000" y="6336000"/>
            <a:ext cx="2880000" cy="162000"/>
          </a:xfrm>
        </p:spPr>
        <p:txBody>
          <a:bodyPr lIns="0" tIns="0" rIns="0" bIns="0">
            <a:spAutoFit/>
          </a:bodyPr>
          <a:lstStyle>
            <a:lvl1pPr marL="0" indent="0">
              <a:buNone/>
              <a:defRPr sz="1050"/>
            </a:lvl1pPr>
          </a:lstStyle>
          <a:p>
            <a:pPr lvl="0"/>
            <a:r>
              <a:rPr lang="de-DE" dirty="0"/>
              <a:t>Vorname Nachname</a:t>
            </a:r>
          </a:p>
        </p:txBody>
      </p:sp>
      <p:sp>
        <p:nvSpPr>
          <p:cNvPr id="8" name="Textplatzhalter 8">
            <a:extLst>
              <a:ext uri="{FF2B5EF4-FFF2-40B4-BE49-F238E27FC236}">
                <a16:creationId xmlns:a16="http://schemas.microsoft.com/office/drawing/2014/main" id="{B5B66583-FE33-D5F3-0BF5-93D7255B9C27}"/>
              </a:ext>
            </a:extLst>
          </p:cNvPr>
          <p:cNvSpPr>
            <a:spLocks noGrp="1"/>
          </p:cNvSpPr>
          <p:nvPr>
            <p:ph type="body" sz="quarter" idx="14" hasCustomPrompt="1"/>
          </p:nvPr>
        </p:nvSpPr>
        <p:spPr>
          <a:xfrm>
            <a:off x="4320000" y="6336000"/>
            <a:ext cx="4320000" cy="162000"/>
          </a:xfrm>
        </p:spPr>
        <p:txBody>
          <a:bodyPr lIns="0" tIns="0" rIns="0" bIns="0">
            <a:spAutoFit/>
          </a:bodyPr>
          <a:lstStyle>
            <a:lvl1pPr marL="0" indent="0">
              <a:buNone/>
              <a:defRPr sz="1050"/>
            </a:lvl1pPr>
          </a:lstStyle>
          <a:p>
            <a:pPr lvl="0"/>
            <a:r>
              <a:rPr lang="de-DE" dirty="0"/>
              <a:t>Thema</a:t>
            </a:r>
          </a:p>
        </p:txBody>
      </p:sp>
    </p:spTree>
    <p:extLst>
      <p:ext uri="{BB962C8B-B14F-4D97-AF65-F5344CB8AC3E}">
        <p14:creationId xmlns:p14="http://schemas.microsoft.com/office/powerpoint/2010/main" val="3602047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4ED75-760D-A678-DBDB-D0EAC3E5DC7F}"/>
              </a:ext>
            </a:extLst>
          </p:cNvPr>
          <p:cNvSpPr>
            <a:spLocks noGrp="1"/>
          </p:cNvSpPr>
          <p:nvPr>
            <p:ph type="ctrTitle" hasCustomPrompt="1"/>
          </p:nvPr>
        </p:nvSpPr>
        <p:spPr>
          <a:xfrm>
            <a:off x="1080000" y="1278000"/>
            <a:ext cx="9360000" cy="1348061"/>
          </a:xfrm>
          <a:prstGeom prst="rect">
            <a:avLst/>
          </a:prstGeom>
        </p:spPr>
        <p:txBody>
          <a:bodyPr wrap="square" anchor="t" anchorCtr="0">
            <a:spAutoFit/>
          </a:bodyPr>
          <a:lstStyle>
            <a:lvl1pPr algn="l">
              <a:defRPr sz="4800">
                <a:solidFill>
                  <a:schemeClr val="tx1"/>
                </a:solidFill>
              </a:defRPr>
            </a:lvl1pPr>
          </a:lstStyle>
          <a:p>
            <a:r>
              <a:rPr lang="de-DE" dirty="0"/>
              <a:t>Titel </a:t>
            </a:r>
            <a:br>
              <a:rPr lang="de-DE" dirty="0"/>
            </a:br>
            <a:r>
              <a:rPr lang="de-DE" dirty="0"/>
              <a:t>Zeile 2</a:t>
            </a:r>
          </a:p>
        </p:txBody>
      </p:sp>
      <p:sp>
        <p:nvSpPr>
          <p:cNvPr id="3" name="Untertitel 2">
            <a:extLst>
              <a:ext uri="{FF2B5EF4-FFF2-40B4-BE49-F238E27FC236}">
                <a16:creationId xmlns:a16="http://schemas.microsoft.com/office/drawing/2014/main" id="{6499479D-816D-40A8-EBBB-4130797BC67E}"/>
              </a:ext>
            </a:extLst>
          </p:cNvPr>
          <p:cNvSpPr>
            <a:spLocks noGrp="1"/>
          </p:cNvSpPr>
          <p:nvPr>
            <p:ph type="subTitle" idx="1"/>
          </p:nvPr>
        </p:nvSpPr>
        <p:spPr>
          <a:xfrm>
            <a:off x="1080000" y="2984400"/>
            <a:ext cx="9360000" cy="1655762"/>
          </a:xfrm>
        </p:spPr>
        <p:txBody>
          <a:bodyPr/>
          <a:lstStyle>
            <a:lvl1pPr marL="0" indent="0" algn="l">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2" name="Grafik 11">
            <a:extLst>
              <a:ext uri="{FF2B5EF4-FFF2-40B4-BE49-F238E27FC236}">
                <a16:creationId xmlns:a16="http://schemas.microsoft.com/office/drawing/2014/main" id="{54D204CA-1896-7D10-AFB0-5D53E210BD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12191987" cy="990599"/>
          </a:xfrm>
          <a:prstGeom prst="rect">
            <a:avLst/>
          </a:prstGeom>
        </p:spPr>
      </p:pic>
    </p:spTree>
    <p:extLst>
      <p:ext uri="{BB962C8B-B14F-4D97-AF65-F5344CB8AC3E}">
        <p14:creationId xmlns:p14="http://schemas.microsoft.com/office/powerpoint/2010/main" val="98293339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7.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CBB4C11-BFDA-5942-B5C0-5C5C547F14EB}"/>
              </a:ext>
            </a:extLst>
          </p:cNvPr>
          <p:cNvSpPr>
            <a:spLocks noGrp="1"/>
          </p:cNvSpPr>
          <p:nvPr>
            <p:ph type="title"/>
          </p:nvPr>
        </p:nvSpPr>
        <p:spPr>
          <a:xfrm>
            <a:off x="720000" y="1080000"/>
            <a:ext cx="10515600" cy="683264"/>
          </a:xfrm>
          <a:prstGeom prst="rect">
            <a:avLst/>
          </a:prstGeom>
        </p:spPr>
        <p:txBody>
          <a:bodyPr vert="horz" lIns="0" tIns="0" rIns="0" bIns="0" rtlCol="0" anchor="ctr">
            <a:spAutoFit/>
          </a:bodyPr>
          <a:lstStyle/>
          <a:p>
            <a:r>
              <a:rPr lang="de-DE" dirty="0"/>
              <a:t>Mastertitelformat bearbeiten</a:t>
            </a:r>
          </a:p>
        </p:txBody>
      </p:sp>
      <p:sp>
        <p:nvSpPr>
          <p:cNvPr id="3" name="Textplatzhalter 2">
            <a:extLst>
              <a:ext uri="{FF2B5EF4-FFF2-40B4-BE49-F238E27FC236}">
                <a16:creationId xmlns:a16="http://schemas.microsoft.com/office/drawing/2014/main" id="{72DBA6D5-A74E-C78A-A478-994B9DEA68AF}"/>
              </a:ext>
            </a:extLst>
          </p:cNvPr>
          <p:cNvSpPr>
            <a:spLocks noGrp="1"/>
          </p:cNvSpPr>
          <p:nvPr>
            <p:ph type="body" idx="1"/>
          </p:nvPr>
        </p:nvSpPr>
        <p:spPr>
          <a:xfrm>
            <a:off x="720000" y="2540952"/>
            <a:ext cx="10515600" cy="400215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AD952951-2E9C-786A-BC3C-46A05620C829}"/>
              </a:ext>
            </a:extLst>
          </p:cNvPr>
          <p:cNvSpPr>
            <a:spLocks noGrp="1"/>
          </p:cNvSpPr>
          <p:nvPr>
            <p:ph type="dt" sz="half" idx="2"/>
          </p:nvPr>
        </p:nvSpPr>
        <p:spPr>
          <a:xfrm>
            <a:off x="9000000" y="360000"/>
            <a:ext cx="720000" cy="161583"/>
          </a:xfrm>
          <a:prstGeom prst="rect">
            <a:avLst/>
          </a:prstGeom>
        </p:spPr>
        <p:txBody>
          <a:bodyPr vert="horz" lIns="0" tIns="0" rIns="0" bIns="0" rtlCol="0" anchor="t" anchorCtr="0">
            <a:spAutoFit/>
          </a:bodyPr>
          <a:lstStyle>
            <a:lvl1pPr algn="l">
              <a:defRPr sz="1050">
                <a:solidFill>
                  <a:schemeClr val="tx1"/>
                </a:solidFill>
                <a:latin typeface="Basis Grotesque Pro" panose="02000503030000020004" pitchFamily="2" charset="77"/>
              </a:defRPr>
            </a:lvl1pPr>
          </a:lstStyle>
          <a:p>
            <a:fld id="{FB151DBE-0D90-8141-926A-EED6B25D55B1}" type="datetime1">
              <a:rPr lang="de-AT" smtClean="0"/>
              <a:t>16.03.2026</a:t>
            </a:fld>
            <a:endParaRPr lang="de-DE" dirty="0"/>
          </a:p>
        </p:txBody>
      </p:sp>
    </p:spTree>
    <p:extLst>
      <p:ext uri="{BB962C8B-B14F-4D97-AF65-F5344CB8AC3E}">
        <p14:creationId xmlns:p14="http://schemas.microsoft.com/office/powerpoint/2010/main" val="3933052152"/>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6" r:id="rId3"/>
    <p:sldLayoutId id="2147483662" r:id="rId4"/>
    <p:sldLayoutId id="2147483674" r:id="rId5"/>
    <p:sldLayoutId id="2147483677" r:id="rId6"/>
    <p:sldLayoutId id="2147483669" r:id="rId7"/>
    <p:sldLayoutId id="2147483667" r:id="rId8"/>
  </p:sldLayoutIdLst>
  <p:hf sldNum="0" hdr="0" ftr="0"/>
  <p:txStyles>
    <p:titleStyle>
      <a:lvl1pPr algn="l" defTabSz="914400" rtl="0" eaLnBrk="1" latinLnBrk="0" hangingPunct="1">
        <a:lnSpc>
          <a:spcPct val="90000"/>
        </a:lnSpc>
        <a:spcBef>
          <a:spcPct val="0"/>
        </a:spcBef>
        <a:buNone/>
        <a:defRPr sz="4800" b="0" i="0" kern="1200">
          <a:solidFill>
            <a:schemeClr val="tx1"/>
          </a:solidFill>
          <a:latin typeface="Basis Grotesque Pro" panose="0200050303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Basis Grotesque Pro" panose="02000503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Basis Grotesque Pro" panose="02000503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Basis Grotesque Pro" panose="02000503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sis Grotesque Pro" panose="02000503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Basis Grotesque Pro" panose="02000503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CBB4C11-BFDA-5942-B5C0-5C5C547F14EB}"/>
              </a:ext>
            </a:extLst>
          </p:cNvPr>
          <p:cNvSpPr>
            <a:spLocks noGrp="1"/>
          </p:cNvSpPr>
          <p:nvPr>
            <p:ph type="title"/>
          </p:nvPr>
        </p:nvSpPr>
        <p:spPr>
          <a:xfrm>
            <a:off x="720000" y="1080000"/>
            <a:ext cx="10515600" cy="683264"/>
          </a:xfrm>
          <a:prstGeom prst="rect">
            <a:avLst/>
          </a:prstGeom>
        </p:spPr>
        <p:txBody>
          <a:bodyPr vert="horz" lIns="0" tIns="0" rIns="0" bIns="0" rtlCol="0" anchor="ctr">
            <a:spAutoFit/>
          </a:bodyPr>
          <a:lstStyle/>
          <a:p>
            <a:r>
              <a:rPr lang="de-DE" dirty="0"/>
              <a:t>Mastertitelformat bearbeiten</a:t>
            </a:r>
          </a:p>
        </p:txBody>
      </p:sp>
      <p:sp>
        <p:nvSpPr>
          <p:cNvPr id="3" name="Textplatzhalter 2">
            <a:extLst>
              <a:ext uri="{FF2B5EF4-FFF2-40B4-BE49-F238E27FC236}">
                <a16:creationId xmlns:a16="http://schemas.microsoft.com/office/drawing/2014/main" id="{72DBA6D5-A74E-C78A-A478-994B9DEA68AF}"/>
              </a:ext>
            </a:extLst>
          </p:cNvPr>
          <p:cNvSpPr>
            <a:spLocks noGrp="1"/>
          </p:cNvSpPr>
          <p:nvPr>
            <p:ph type="body" idx="1"/>
          </p:nvPr>
        </p:nvSpPr>
        <p:spPr>
          <a:xfrm>
            <a:off x="720000" y="2540952"/>
            <a:ext cx="10515600" cy="400215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AD952951-2E9C-786A-BC3C-46A05620C829}"/>
              </a:ext>
            </a:extLst>
          </p:cNvPr>
          <p:cNvSpPr>
            <a:spLocks noGrp="1"/>
          </p:cNvSpPr>
          <p:nvPr>
            <p:ph type="dt" sz="half" idx="2"/>
          </p:nvPr>
        </p:nvSpPr>
        <p:spPr>
          <a:xfrm>
            <a:off x="9000000" y="360000"/>
            <a:ext cx="720000" cy="161583"/>
          </a:xfrm>
          <a:prstGeom prst="rect">
            <a:avLst/>
          </a:prstGeom>
        </p:spPr>
        <p:txBody>
          <a:bodyPr vert="horz" lIns="0" tIns="0" rIns="0" bIns="0" rtlCol="0" anchor="t" anchorCtr="0">
            <a:spAutoFit/>
          </a:bodyPr>
          <a:lstStyle>
            <a:lvl1pPr algn="l">
              <a:defRPr sz="1050">
                <a:solidFill>
                  <a:schemeClr val="tx1"/>
                </a:solidFill>
                <a:latin typeface="Basis Grotesque Pro" panose="02000503030000020004" pitchFamily="2" charset="77"/>
              </a:defRPr>
            </a:lvl1pPr>
          </a:lstStyle>
          <a:p>
            <a:fld id="{FB151DBE-0D90-8141-926A-EED6B25D55B1}" type="datetime1">
              <a:rPr lang="de-AT" smtClean="0"/>
              <a:t>16.03.2026</a:t>
            </a:fld>
            <a:endParaRPr lang="de-DE" dirty="0"/>
          </a:p>
        </p:txBody>
      </p:sp>
    </p:spTree>
    <p:extLst>
      <p:ext uri="{BB962C8B-B14F-4D97-AF65-F5344CB8AC3E}">
        <p14:creationId xmlns:p14="http://schemas.microsoft.com/office/powerpoint/2010/main" val="115009968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728" r:id="rId9"/>
  </p:sldLayoutIdLst>
  <p:hf sldNum="0" hdr="0" ftr="0"/>
  <p:txStyles>
    <p:titleStyle>
      <a:lvl1pPr algn="l" defTabSz="914400" rtl="0" eaLnBrk="1" latinLnBrk="0" hangingPunct="1">
        <a:lnSpc>
          <a:spcPct val="90000"/>
        </a:lnSpc>
        <a:spcBef>
          <a:spcPct val="0"/>
        </a:spcBef>
        <a:buNone/>
        <a:defRPr sz="4800" b="0" i="0" kern="1200">
          <a:solidFill>
            <a:schemeClr val="tx1"/>
          </a:solidFill>
          <a:latin typeface="Basis Grotesque Pro" panose="0200050303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Basis Grotesque Pro" panose="02000503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Basis Grotesque Pro" panose="02000503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Basis Grotesque Pro" panose="02000503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sis Grotesque Pro" panose="02000503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Basis Grotesque Pro" panose="02000503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C70FF50-A9E4-1E43-38E2-1821374D74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A7C797CA-3FBC-6004-4AD4-17EB3A76BC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68565F9-7070-46F6-8222-184FC8DCE7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512AA0-9EEB-B14F-ABBC-D700ABFB6CB8}" type="datetimeFigureOut">
              <a:rPr lang="de-DE" smtClean="0"/>
              <a:t>16.03.2026</a:t>
            </a:fld>
            <a:endParaRPr lang="de-DE"/>
          </a:p>
        </p:txBody>
      </p:sp>
      <p:sp>
        <p:nvSpPr>
          <p:cNvPr id="5" name="Fußzeilenplatzhalter 4">
            <a:extLst>
              <a:ext uri="{FF2B5EF4-FFF2-40B4-BE49-F238E27FC236}">
                <a16:creationId xmlns:a16="http://schemas.microsoft.com/office/drawing/2014/main" id="{FEB6C3BB-9426-D589-2A1C-9B4FDA5D57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dirty="0"/>
          </a:p>
        </p:txBody>
      </p:sp>
      <p:sp>
        <p:nvSpPr>
          <p:cNvPr id="6" name="Foliennummernplatzhalter 5">
            <a:extLst>
              <a:ext uri="{FF2B5EF4-FFF2-40B4-BE49-F238E27FC236}">
                <a16:creationId xmlns:a16="http://schemas.microsoft.com/office/drawing/2014/main" id="{289AF4D2-86B0-9F25-4D06-DAC9241FD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7BC3E0-E3C9-9440-B4D3-ADB034E6B49D}" type="slidenum">
              <a:rPr lang="de-DE" smtClean="0"/>
              <a:t>‹Nr.›</a:t>
            </a:fld>
            <a:endParaRPr lang="de-DE"/>
          </a:p>
        </p:txBody>
      </p:sp>
    </p:spTree>
    <p:extLst>
      <p:ext uri="{BB962C8B-B14F-4D97-AF65-F5344CB8AC3E}">
        <p14:creationId xmlns:p14="http://schemas.microsoft.com/office/powerpoint/2010/main" val="2358107386"/>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CBB4C11-BFDA-5942-B5C0-5C5C547F14EB}"/>
              </a:ext>
            </a:extLst>
          </p:cNvPr>
          <p:cNvSpPr>
            <a:spLocks noGrp="1"/>
          </p:cNvSpPr>
          <p:nvPr>
            <p:ph type="title"/>
          </p:nvPr>
        </p:nvSpPr>
        <p:spPr>
          <a:xfrm>
            <a:off x="720000" y="1276461"/>
            <a:ext cx="10515600" cy="990599"/>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72DBA6D5-A74E-C78A-A478-994B9DEA68AF}"/>
              </a:ext>
            </a:extLst>
          </p:cNvPr>
          <p:cNvSpPr>
            <a:spLocks noGrp="1"/>
          </p:cNvSpPr>
          <p:nvPr>
            <p:ph type="body" idx="1"/>
          </p:nvPr>
        </p:nvSpPr>
        <p:spPr>
          <a:xfrm>
            <a:off x="720000" y="2540952"/>
            <a:ext cx="10515600" cy="304058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3">
            <a:extLst>
              <a:ext uri="{FF2B5EF4-FFF2-40B4-BE49-F238E27FC236}">
                <a16:creationId xmlns:a16="http://schemas.microsoft.com/office/drawing/2014/main" id="{AFD6C94A-092F-E76D-39B3-A8B77F31397F}"/>
              </a:ext>
            </a:extLst>
          </p:cNvPr>
          <p:cNvSpPr>
            <a:spLocks noGrp="1"/>
          </p:cNvSpPr>
          <p:nvPr>
            <p:ph type="dt" sz="half" idx="2"/>
          </p:nvPr>
        </p:nvSpPr>
        <p:spPr>
          <a:xfrm>
            <a:off x="9000000" y="360000"/>
            <a:ext cx="720000" cy="161583"/>
          </a:xfrm>
          <a:prstGeom prst="rect">
            <a:avLst/>
          </a:prstGeom>
        </p:spPr>
        <p:txBody>
          <a:bodyPr vert="horz" lIns="0" tIns="0" rIns="0" bIns="0" rtlCol="0" anchor="t" anchorCtr="0">
            <a:spAutoFit/>
          </a:bodyPr>
          <a:lstStyle>
            <a:lvl1pPr algn="l">
              <a:defRPr sz="1050">
                <a:solidFill>
                  <a:schemeClr val="tx1"/>
                </a:solidFill>
                <a:latin typeface="Basis Grotesque Pro" panose="02000503030000020004" pitchFamily="2" charset="77"/>
              </a:defRPr>
            </a:lvl1pPr>
          </a:lstStyle>
          <a:p>
            <a:fld id="{FB151DBE-0D90-8141-926A-EED6B25D55B1}" type="datetime1">
              <a:rPr lang="de-AT" smtClean="0"/>
              <a:t>16.03.2026</a:t>
            </a:fld>
            <a:endParaRPr lang="de-DE" dirty="0"/>
          </a:p>
        </p:txBody>
      </p:sp>
    </p:spTree>
    <p:extLst>
      <p:ext uri="{BB962C8B-B14F-4D97-AF65-F5344CB8AC3E}">
        <p14:creationId xmlns:p14="http://schemas.microsoft.com/office/powerpoint/2010/main" val="1173005733"/>
      </p:ext>
    </p:extLst>
  </p:cSld>
  <p:clrMap bg1="lt1" tx1="dk1" bg2="lt2" tx2="dk2" accent1="accent1" accent2="accent2" accent3="accent3" accent4="accent4" accent5="accent5" accent6="accent6" hlink="hlink" folHlink="folHlink"/>
  <p:sldLayoutIdLst>
    <p:sldLayoutId id="2147483672" r:id="rId1"/>
    <p:sldLayoutId id="2147483688" r:id="rId2"/>
  </p:sldLayoutIdLst>
  <p:hf sldNum="0" hdr="0" ftr="0"/>
  <p:txStyles>
    <p:titleStyle>
      <a:lvl1pPr algn="l" defTabSz="914400" rtl="0" eaLnBrk="1" latinLnBrk="0" hangingPunct="1">
        <a:lnSpc>
          <a:spcPct val="90000"/>
        </a:lnSpc>
        <a:spcBef>
          <a:spcPct val="0"/>
        </a:spcBef>
        <a:buNone/>
        <a:defRPr sz="4800" b="0" i="0" kern="1200">
          <a:solidFill>
            <a:schemeClr val="bg1"/>
          </a:solidFill>
          <a:latin typeface="Basis Grotesque Pro" panose="0200050303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bg1"/>
          </a:solidFill>
          <a:latin typeface="Basis Grotesque Pro" panose="02000503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Basis Grotesque Pro" panose="02000503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bg1"/>
          </a:solidFill>
          <a:latin typeface="Basis Grotesque Pro" panose="02000503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Basis Grotesque Pro" panose="02000503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bg1"/>
          </a:solidFill>
          <a:latin typeface="Basis Grotesque Pro" panose="02000503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006299F9-F986-3CB8-B694-20F5CEF23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Titelplatzhalter 12">
            <a:extLst>
              <a:ext uri="{FF2B5EF4-FFF2-40B4-BE49-F238E27FC236}">
                <a16:creationId xmlns:a16="http://schemas.microsoft.com/office/drawing/2014/main" id="{FD527921-5DB8-8AC0-3B38-3DB1BE665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pic>
        <p:nvPicPr>
          <p:cNvPr id="8" name="Grafik 7" descr="Ein Bild, das Text, Schrift, Grafiken, Screenshot enthält.&#10;&#10;Automatisch generierte Beschreibung">
            <a:extLst>
              <a:ext uri="{FF2B5EF4-FFF2-40B4-BE49-F238E27FC236}">
                <a16:creationId xmlns:a16="http://schemas.microsoft.com/office/drawing/2014/main" id="{AD4A923C-8CC5-7A91-E5FD-29BB2AC04BD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910382" y="270439"/>
            <a:ext cx="2106757" cy="821195"/>
          </a:xfrm>
          <a:prstGeom prst="rect">
            <a:avLst/>
          </a:prstGeom>
        </p:spPr>
      </p:pic>
      <p:pic>
        <p:nvPicPr>
          <p:cNvPr id="4" name="Grafik 3" descr="Ein Bild, das Screenshot, Grafiken, Grafikdesign, rot enthält.&#10;&#10;Automatisch generierte Beschreibung">
            <a:extLst>
              <a:ext uri="{FF2B5EF4-FFF2-40B4-BE49-F238E27FC236}">
                <a16:creationId xmlns:a16="http://schemas.microsoft.com/office/drawing/2014/main" id="{95FD056F-F5F8-9FF7-9424-6971B103455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282" y="8596"/>
            <a:ext cx="12176718" cy="6849404"/>
          </a:xfrm>
          <a:prstGeom prst="rect">
            <a:avLst/>
          </a:prstGeom>
        </p:spPr>
      </p:pic>
    </p:spTree>
    <p:extLst>
      <p:ext uri="{BB962C8B-B14F-4D97-AF65-F5344CB8AC3E}">
        <p14:creationId xmlns:p14="http://schemas.microsoft.com/office/powerpoint/2010/main" val="166841574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r" defTabSz="914400" rtl="0" eaLnBrk="1" latinLnBrk="0" hangingPunct="1">
        <a:lnSpc>
          <a:spcPct val="90000"/>
        </a:lnSpc>
        <a:spcBef>
          <a:spcPct val="0"/>
        </a:spcBef>
        <a:buNone/>
        <a:defRPr sz="2400" b="0" i="0" kern="1200">
          <a:solidFill>
            <a:schemeClr val="bg1"/>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ontserrat"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ontserrat"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ontserrat"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ontserrat"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006299F9-F986-3CB8-B694-20F5CEF23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Titelplatzhalter 12">
            <a:extLst>
              <a:ext uri="{FF2B5EF4-FFF2-40B4-BE49-F238E27FC236}">
                <a16:creationId xmlns:a16="http://schemas.microsoft.com/office/drawing/2014/main" id="{FD527921-5DB8-8AC0-3B38-3DB1BE665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pic>
        <p:nvPicPr>
          <p:cNvPr id="5" name="Grafik 4" descr="Ein Bild, das Screenshot, Grafiken, Grün enthält.&#10;&#10;Automatisch generierte Beschreibung">
            <a:extLst>
              <a:ext uri="{FF2B5EF4-FFF2-40B4-BE49-F238E27FC236}">
                <a16:creationId xmlns:a16="http://schemas.microsoft.com/office/drawing/2014/main" id="{36CFC5DD-B240-EE96-4805-1074EF5095A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Grafik 5" descr="Ein Bild, das Text, Schrift, Grafiken, Logo enthält.&#10;&#10;Automatisch generierte Beschreibung">
            <a:extLst>
              <a:ext uri="{FF2B5EF4-FFF2-40B4-BE49-F238E27FC236}">
                <a16:creationId xmlns:a16="http://schemas.microsoft.com/office/drawing/2014/main" id="{E02EF99E-3B0A-59D5-471D-43B54E7E1AB0}"/>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452538" y="115466"/>
            <a:ext cx="1566423" cy="1131142"/>
          </a:xfrm>
          <a:prstGeom prst="rect">
            <a:avLst/>
          </a:prstGeom>
        </p:spPr>
      </p:pic>
    </p:spTree>
    <p:extLst>
      <p:ext uri="{BB962C8B-B14F-4D97-AF65-F5344CB8AC3E}">
        <p14:creationId xmlns:p14="http://schemas.microsoft.com/office/powerpoint/2010/main" val="70125975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r" defTabSz="914400" rtl="0" eaLnBrk="1" latinLnBrk="0" hangingPunct="1">
        <a:lnSpc>
          <a:spcPct val="90000"/>
        </a:lnSpc>
        <a:spcBef>
          <a:spcPct val="0"/>
        </a:spcBef>
        <a:buNone/>
        <a:defRPr sz="2400" b="0" i="0" kern="1200">
          <a:solidFill>
            <a:schemeClr val="bg1"/>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ontserrat"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ontserrat"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ontserrat"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ontserrat"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3B40B2E-92A6-8CC5-7424-D5227F39BCC3}"/>
            </a:ext>
          </a:extLst>
        </p:cNvPr>
        <p:cNvGrpSpPr/>
        <p:nvPr/>
      </p:nvGrpSpPr>
      <p:grpSpPr>
        <a:xfrm>
          <a:off x="0" y="0"/>
          <a:ext cx="0" cy="0"/>
          <a:chOff x="0" y="0"/>
          <a:chExt cx="0" cy="0"/>
        </a:xfrm>
      </p:grpSpPr>
    </p:spTree>
    <p:extLst>
      <p:ext uri="{BB962C8B-B14F-4D97-AF65-F5344CB8AC3E}">
        <p14:creationId xmlns:p14="http://schemas.microsoft.com/office/powerpoint/2010/main" val="352503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6C3B4F3-8410-62E0-7C60-030925AE2D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6C3741-6C53-F553-3B8E-EDBC640125C4}"/>
              </a:ext>
            </a:extLst>
          </p:cNvPr>
          <p:cNvSpPr>
            <a:spLocks noGrp="1"/>
          </p:cNvSpPr>
          <p:nvPr>
            <p:ph type="ctrTitle"/>
          </p:nvPr>
        </p:nvSpPr>
        <p:spPr>
          <a:xfrm>
            <a:off x="362370" y="1787236"/>
            <a:ext cx="10369269" cy="3528658"/>
          </a:xfrm>
        </p:spPr>
        <p:txBody>
          <a:bodyPr/>
          <a:lstStyle/>
          <a:p>
            <a:r>
              <a:rPr lang="de-AT" b="1" kern="0" dirty="0">
                <a:latin typeface="Aptos Display" panose="020B0004020202020204" pitchFamily="34" charset="0"/>
                <a:ea typeface="Times New Roman" panose="02020603050405020304" pitchFamily="18" charset="0"/>
                <a:cs typeface="Times New Roman" panose="02020603050405020304" pitchFamily="18" charset="0"/>
              </a:rPr>
              <a:t>Umweltschutz/ Klimawandel-Anpassung</a:t>
            </a:r>
            <a:br>
              <a:rPr lang="de-AT" sz="4400" kern="100" dirty="0">
                <a:latin typeface="Aptos" panose="020B0004020202020204" pitchFamily="34" charset="0"/>
                <a:ea typeface="Aptos" panose="020B0004020202020204" pitchFamily="34" charset="0"/>
                <a:cs typeface="Times New Roman" panose="02020603050405020304" pitchFamily="18" charset="0"/>
              </a:rPr>
            </a:br>
            <a:br>
              <a:rPr lang="de-DE" sz="4600" b="1" dirty="0"/>
            </a:br>
            <a:r>
              <a:rPr lang="de-AT" sz="2800" kern="0" dirty="0">
                <a:latin typeface="Aptos Display" panose="020B0004020202020204" pitchFamily="34" charset="0"/>
                <a:ea typeface="Times New Roman" panose="02020603050405020304" pitchFamily="18" charset="0"/>
                <a:cs typeface="Times New Roman" panose="02020603050405020304" pitchFamily="18" charset="0"/>
              </a:rPr>
              <a:t>Der Tourismus in der Destination wird aktiv in Klimastrategien und Raumordnungsprozesse integriert – etwa durch Hitzeaktionspläne, Schutz sensibler Räume oder Förderung der Biodiversität.</a:t>
            </a:r>
            <a:br>
              <a:rPr lang="de-AT" sz="2400" kern="100" dirty="0">
                <a:latin typeface="Aptos" panose="020B0004020202020204" pitchFamily="34" charset="0"/>
                <a:ea typeface="Aptos" panose="020B0004020202020204" pitchFamily="34" charset="0"/>
                <a:cs typeface="Times New Roman" panose="02020603050405020304" pitchFamily="18" charset="0"/>
              </a:rPr>
            </a:br>
            <a:endParaRPr lang="de-DE" sz="2800" dirty="0"/>
          </a:p>
        </p:txBody>
      </p:sp>
    </p:spTree>
    <p:extLst>
      <p:ext uri="{BB962C8B-B14F-4D97-AF65-F5344CB8AC3E}">
        <p14:creationId xmlns:p14="http://schemas.microsoft.com/office/powerpoint/2010/main" val="139790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6808EBA-CFB9-CE37-F33F-EBAC89DCC1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65BF30-2C71-5805-691B-1BC1F851AB0A}"/>
              </a:ext>
            </a:extLst>
          </p:cNvPr>
          <p:cNvSpPr>
            <a:spLocks noGrp="1"/>
          </p:cNvSpPr>
          <p:nvPr>
            <p:ph type="ctrTitle"/>
          </p:nvPr>
        </p:nvSpPr>
        <p:spPr>
          <a:xfrm>
            <a:off x="362370" y="1787236"/>
            <a:ext cx="10369269" cy="3888757"/>
          </a:xfrm>
        </p:spPr>
        <p:txBody>
          <a:bodyPr/>
          <a:lstStyle/>
          <a:p>
            <a:r>
              <a:rPr lang="de-AT" b="1" kern="0" dirty="0">
                <a:latin typeface="Aptos Display" panose="020B0004020202020204" pitchFamily="34" charset="0"/>
                <a:ea typeface="Times New Roman" panose="02020603050405020304" pitchFamily="18" charset="0"/>
                <a:cs typeface="Times New Roman" panose="02020603050405020304" pitchFamily="18" charset="0"/>
              </a:rPr>
              <a:t>Netzwerkentwicklung/ Sektorübergreifende Kooperationen</a:t>
            </a:r>
            <a:br>
              <a:rPr lang="de-AT" sz="4400" kern="100" dirty="0">
                <a:latin typeface="Aptos" panose="020B0004020202020204" pitchFamily="34" charset="0"/>
                <a:ea typeface="Aptos" panose="020B0004020202020204" pitchFamily="34" charset="0"/>
                <a:cs typeface="Times New Roman" panose="02020603050405020304" pitchFamily="18" charset="0"/>
              </a:rPr>
            </a:br>
            <a:br>
              <a:rPr lang="de-AT" sz="4400" kern="100" dirty="0">
                <a:latin typeface="Aptos" panose="020B0004020202020204" pitchFamily="34" charset="0"/>
                <a:ea typeface="Aptos" panose="020B0004020202020204" pitchFamily="34" charset="0"/>
                <a:cs typeface="Times New Roman" panose="02020603050405020304" pitchFamily="18" charset="0"/>
              </a:rPr>
            </a:br>
            <a:r>
              <a:rPr lang="de-AT" sz="2800" kern="0" dirty="0">
                <a:latin typeface="Aptos Display" panose="020B0004020202020204" pitchFamily="34" charset="0"/>
                <a:ea typeface="Times New Roman" panose="02020603050405020304" pitchFamily="18" charset="0"/>
                <a:cs typeface="Times New Roman" panose="02020603050405020304" pitchFamily="18" charset="0"/>
              </a:rPr>
              <a:t>Tourismus, Landwirtschaft, Handel, Mobilität, Bildung, Kultur und andere wesentliche Stakeholder arbeiten eng zusammen, um Synergien zu nutzen, regionale Wertschöpfungsketten zu stärken und gemeinsam eine resiliente Region zu gestalten.</a:t>
            </a:r>
            <a:br>
              <a:rPr lang="de-AT" sz="2400" kern="100" dirty="0">
                <a:latin typeface="Aptos" panose="020B0004020202020204" pitchFamily="34" charset="0"/>
                <a:ea typeface="Aptos" panose="020B0004020202020204" pitchFamily="34" charset="0"/>
                <a:cs typeface="Times New Roman" panose="02020603050405020304" pitchFamily="18" charset="0"/>
              </a:rPr>
            </a:br>
            <a:endParaRPr lang="de-DE" sz="2800" dirty="0"/>
          </a:p>
        </p:txBody>
      </p:sp>
    </p:spTree>
    <p:extLst>
      <p:ext uri="{BB962C8B-B14F-4D97-AF65-F5344CB8AC3E}">
        <p14:creationId xmlns:p14="http://schemas.microsoft.com/office/powerpoint/2010/main" val="1882083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CF692E1-39B2-6B07-2713-48D8B96085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36D764-63FA-B08C-2C4C-3D96E47CB014}"/>
              </a:ext>
            </a:extLst>
          </p:cNvPr>
          <p:cNvSpPr>
            <a:spLocks noGrp="1"/>
          </p:cNvSpPr>
          <p:nvPr>
            <p:ph type="ctrTitle"/>
          </p:nvPr>
        </p:nvSpPr>
        <p:spPr>
          <a:xfrm>
            <a:off x="362370" y="1787236"/>
            <a:ext cx="10369269" cy="3168560"/>
          </a:xfrm>
        </p:spPr>
        <p:txBody>
          <a:bodyPr/>
          <a:lstStyle/>
          <a:p>
            <a:r>
              <a:rPr lang="de-AT" b="1" kern="0" dirty="0">
                <a:latin typeface="Aptos Display" panose="020B0004020202020204" pitchFamily="34" charset="0"/>
                <a:ea typeface="Times New Roman" panose="02020603050405020304" pitchFamily="18" charset="0"/>
                <a:cs typeface="Times New Roman" panose="02020603050405020304" pitchFamily="18" charset="0"/>
              </a:rPr>
              <a:t>Community-Engagement</a:t>
            </a:r>
            <a:br>
              <a:rPr lang="de-AT" sz="4400" kern="100" dirty="0">
                <a:latin typeface="Aptos" panose="020B0004020202020204" pitchFamily="34" charset="0"/>
                <a:ea typeface="Aptos" panose="020B0004020202020204" pitchFamily="34" charset="0"/>
                <a:cs typeface="Times New Roman" panose="02020603050405020304" pitchFamily="18" charset="0"/>
              </a:rPr>
            </a:br>
            <a:br>
              <a:rPr lang="de-AT" sz="4400" kern="100" dirty="0">
                <a:latin typeface="Aptos" panose="020B0004020202020204" pitchFamily="34" charset="0"/>
                <a:ea typeface="Aptos" panose="020B0004020202020204" pitchFamily="34" charset="0"/>
                <a:cs typeface="Times New Roman" panose="02020603050405020304" pitchFamily="18" charset="0"/>
              </a:rPr>
            </a:br>
            <a:r>
              <a:rPr lang="de-AT" sz="2800" kern="0" dirty="0">
                <a:latin typeface="Aptos Display" panose="020B0004020202020204" pitchFamily="34" charset="0"/>
                <a:ea typeface="Times New Roman" panose="02020603050405020304" pitchFamily="18" charset="0"/>
                <a:cs typeface="Times New Roman" panose="02020603050405020304" pitchFamily="18" charset="0"/>
              </a:rPr>
              <a:t>Integration der lokalen Bevölkerung in touristische Entwicklungen, um Identität und Akzeptanz zu stärken</a:t>
            </a:r>
            <a:r>
              <a:rPr lang="de-AT" sz="2800" kern="0" dirty="0">
                <a:solidFill>
                  <a:srgbClr val="EE0000"/>
                </a:solidFill>
                <a:latin typeface="Aptos Display" panose="020B0004020202020204" pitchFamily="34" charset="0"/>
                <a:ea typeface="Times New Roman" panose="02020603050405020304" pitchFamily="18" charset="0"/>
                <a:cs typeface="Times New Roman" panose="02020603050405020304" pitchFamily="18" charset="0"/>
              </a:rPr>
              <a:t> </a:t>
            </a:r>
            <a:r>
              <a:rPr lang="de-AT" sz="2800" kern="0" dirty="0">
                <a:latin typeface="Aptos Display" panose="020B0004020202020204" pitchFamily="34" charset="0"/>
                <a:ea typeface="Times New Roman" panose="02020603050405020304" pitchFamily="18" charset="0"/>
                <a:cs typeface="Times New Roman" panose="02020603050405020304" pitchFamily="18" charset="0"/>
              </a:rPr>
              <a:t>sowie Mehrwert für einen guten Lebensraum zu schaffen.</a:t>
            </a:r>
            <a:br>
              <a:rPr lang="de-AT" sz="2400" kern="100" dirty="0">
                <a:latin typeface="Aptos" panose="020B0004020202020204" pitchFamily="34" charset="0"/>
                <a:ea typeface="Aptos" panose="020B0004020202020204" pitchFamily="34" charset="0"/>
                <a:cs typeface="Times New Roman" panose="02020603050405020304" pitchFamily="18" charset="0"/>
              </a:rPr>
            </a:br>
            <a:br>
              <a:rPr lang="de-AT" sz="2400" kern="100" dirty="0">
                <a:latin typeface="Aptos" panose="020B0004020202020204" pitchFamily="34" charset="0"/>
                <a:ea typeface="Aptos" panose="020B0004020202020204" pitchFamily="34" charset="0"/>
                <a:cs typeface="Times New Roman" panose="02020603050405020304" pitchFamily="18" charset="0"/>
              </a:rPr>
            </a:br>
            <a:endParaRPr lang="de-DE" sz="2800" dirty="0"/>
          </a:p>
        </p:txBody>
      </p:sp>
    </p:spTree>
    <p:extLst>
      <p:ext uri="{BB962C8B-B14F-4D97-AF65-F5344CB8AC3E}">
        <p14:creationId xmlns:p14="http://schemas.microsoft.com/office/powerpoint/2010/main" val="1313884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356DEF1-0DB9-633C-BE7B-4BFC6F89CD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EBB58E-B49C-3D6C-0665-2E8E9ED29499}"/>
              </a:ext>
            </a:extLst>
          </p:cNvPr>
          <p:cNvSpPr>
            <a:spLocks noGrp="1"/>
          </p:cNvSpPr>
          <p:nvPr>
            <p:ph type="ctrTitle"/>
          </p:nvPr>
        </p:nvSpPr>
        <p:spPr>
          <a:xfrm>
            <a:off x="362370" y="1787236"/>
            <a:ext cx="10369269" cy="3168560"/>
          </a:xfrm>
        </p:spPr>
        <p:txBody>
          <a:bodyPr/>
          <a:lstStyle/>
          <a:p>
            <a:r>
              <a:rPr lang="de-AT" b="1" kern="0" dirty="0">
                <a:latin typeface="Aptos Display" panose="020B0004020202020204" pitchFamily="34" charset="0"/>
                <a:ea typeface="Times New Roman" panose="02020603050405020304" pitchFamily="18" charset="0"/>
                <a:cs typeface="Times New Roman" panose="02020603050405020304" pitchFamily="18" charset="0"/>
              </a:rPr>
              <a:t>Nachhaltige Mobilitätslösungen</a:t>
            </a:r>
            <a:br>
              <a:rPr lang="de-AT" sz="4400" kern="100" dirty="0">
                <a:latin typeface="Aptos" panose="020B0004020202020204" pitchFamily="34" charset="0"/>
                <a:ea typeface="Aptos" panose="020B0004020202020204" pitchFamily="34" charset="0"/>
                <a:cs typeface="Times New Roman" panose="02020603050405020304" pitchFamily="18" charset="0"/>
              </a:rPr>
            </a:br>
            <a:br>
              <a:rPr lang="de-AT" sz="4400" kern="100" dirty="0">
                <a:latin typeface="Aptos" panose="020B0004020202020204" pitchFamily="34" charset="0"/>
                <a:ea typeface="Aptos" panose="020B0004020202020204" pitchFamily="34" charset="0"/>
                <a:cs typeface="Times New Roman" panose="02020603050405020304" pitchFamily="18" charset="0"/>
              </a:rPr>
            </a:br>
            <a:r>
              <a:rPr lang="de-AT" sz="2800" kern="0" dirty="0">
                <a:latin typeface="Aptos Display" panose="020B0004020202020204" pitchFamily="34" charset="0"/>
                <a:ea typeface="Times New Roman" panose="02020603050405020304" pitchFamily="18" charset="0"/>
                <a:cs typeface="Times New Roman" panose="02020603050405020304" pitchFamily="18" charset="0"/>
              </a:rPr>
              <a:t>Der Fokus liegt auf sanfter Mobilität – etwa bei An- und Abreise, bei Mikro-ÖV, Radinfrastruktur oder multimodale Gästekarten – um sowohl Umwelt als auch Lebensqualität zu verbessern.</a:t>
            </a:r>
            <a:br>
              <a:rPr lang="de-AT" sz="2400" kern="100" dirty="0">
                <a:latin typeface="Aptos" panose="020B0004020202020204" pitchFamily="34" charset="0"/>
                <a:ea typeface="Aptos" panose="020B0004020202020204" pitchFamily="34" charset="0"/>
                <a:cs typeface="Times New Roman" panose="02020603050405020304" pitchFamily="18" charset="0"/>
              </a:rPr>
            </a:br>
            <a:br>
              <a:rPr lang="de-AT" sz="2400" kern="100" dirty="0">
                <a:latin typeface="Aptos" panose="020B0004020202020204" pitchFamily="34" charset="0"/>
                <a:ea typeface="Aptos" panose="020B0004020202020204" pitchFamily="34" charset="0"/>
                <a:cs typeface="Times New Roman" panose="02020603050405020304" pitchFamily="18" charset="0"/>
              </a:rPr>
            </a:br>
            <a:endParaRPr lang="de-DE" sz="2800" dirty="0"/>
          </a:p>
        </p:txBody>
      </p:sp>
    </p:spTree>
    <p:extLst>
      <p:ext uri="{BB962C8B-B14F-4D97-AF65-F5344CB8AC3E}">
        <p14:creationId xmlns:p14="http://schemas.microsoft.com/office/powerpoint/2010/main" val="166971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07EBEDB-A56F-4557-3FEE-EEEE0B3E80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ACA674-C984-DEB0-2F4A-23EF40A5F098}"/>
              </a:ext>
            </a:extLst>
          </p:cNvPr>
          <p:cNvSpPr>
            <a:spLocks noGrp="1"/>
          </p:cNvSpPr>
          <p:nvPr>
            <p:ph type="ctrTitle"/>
          </p:nvPr>
        </p:nvSpPr>
        <p:spPr>
          <a:xfrm>
            <a:off x="362370" y="1787236"/>
            <a:ext cx="10369269" cy="4221156"/>
          </a:xfrm>
        </p:spPr>
        <p:txBody>
          <a:bodyPr/>
          <a:lstStyle/>
          <a:p>
            <a:r>
              <a:rPr lang="de-AT" b="1" kern="0" dirty="0">
                <a:latin typeface="Aptos Display" panose="020B0004020202020204" pitchFamily="34" charset="0"/>
                <a:ea typeface="Times New Roman" panose="02020603050405020304" pitchFamily="18" charset="0"/>
                <a:cs typeface="Times New Roman" panose="02020603050405020304" pitchFamily="18" charset="0"/>
              </a:rPr>
              <a:t>Datenbasiertes Lebensraum-Management</a:t>
            </a:r>
            <a:br>
              <a:rPr lang="de-AT" sz="4400" kern="100" dirty="0">
                <a:latin typeface="Aptos" panose="020B0004020202020204" pitchFamily="34" charset="0"/>
                <a:ea typeface="Aptos" panose="020B0004020202020204" pitchFamily="34" charset="0"/>
                <a:cs typeface="Times New Roman" panose="02020603050405020304" pitchFamily="18" charset="0"/>
              </a:rPr>
            </a:br>
            <a:br>
              <a:rPr lang="de-AT" sz="4400" kern="100" dirty="0">
                <a:latin typeface="Aptos" panose="020B0004020202020204" pitchFamily="34" charset="0"/>
                <a:ea typeface="Aptos" panose="020B0004020202020204" pitchFamily="34" charset="0"/>
                <a:cs typeface="Times New Roman" panose="02020603050405020304" pitchFamily="18" charset="0"/>
              </a:rPr>
            </a:br>
            <a:r>
              <a:rPr lang="de-AT" sz="2800" kern="0" dirty="0">
                <a:latin typeface="Aptos Display" panose="020B0004020202020204" pitchFamily="34" charset="0"/>
                <a:ea typeface="Times New Roman" panose="02020603050405020304" pitchFamily="18" charset="0"/>
                <a:cs typeface="Times New Roman" panose="02020603050405020304" pitchFamily="18" charset="0"/>
              </a:rPr>
              <a:t>Neue KPIs wie Aufenthaltsqualität, Tourismusakzeptanz oder regionale Wertschöpfung werden erhoben und fließen in strategische Entscheidungen ein. Die Bevölkerung wird aktiv in Planungsprozesse eingebunden. um Akzeptanz und Identifikation zu fördern.</a:t>
            </a:r>
            <a:br>
              <a:rPr lang="de-AT" sz="2400" kern="100" dirty="0">
                <a:latin typeface="Aptos" panose="020B0004020202020204" pitchFamily="34" charset="0"/>
                <a:ea typeface="Aptos" panose="020B0004020202020204" pitchFamily="34" charset="0"/>
                <a:cs typeface="Times New Roman" panose="02020603050405020304" pitchFamily="18" charset="0"/>
              </a:rPr>
            </a:br>
            <a:br>
              <a:rPr lang="de-AT" sz="2400" kern="100" dirty="0">
                <a:latin typeface="Aptos" panose="020B0004020202020204" pitchFamily="34" charset="0"/>
                <a:ea typeface="Aptos" panose="020B0004020202020204" pitchFamily="34" charset="0"/>
                <a:cs typeface="Times New Roman" panose="02020603050405020304" pitchFamily="18" charset="0"/>
              </a:rPr>
            </a:br>
            <a:endParaRPr lang="de-DE" sz="2800" dirty="0"/>
          </a:p>
        </p:txBody>
      </p:sp>
    </p:spTree>
    <p:extLst>
      <p:ext uri="{BB962C8B-B14F-4D97-AF65-F5344CB8AC3E}">
        <p14:creationId xmlns:p14="http://schemas.microsoft.com/office/powerpoint/2010/main" val="262880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2440BBC-64AB-4EFE-B520-842D510CEB0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FDABD6-A781-F2BC-C187-4EA02E6963FF}"/>
              </a:ext>
            </a:extLst>
          </p:cNvPr>
          <p:cNvSpPr>
            <a:spLocks noGrp="1"/>
          </p:cNvSpPr>
          <p:nvPr>
            <p:ph type="ctrTitle"/>
          </p:nvPr>
        </p:nvSpPr>
        <p:spPr>
          <a:xfrm>
            <a:off x="362370" y="1787236"/>
            <a:ext cx="10369269" cy="3168560"/>
          </a:xfrm>
        </p:spPr>
        <p:txBody>
          <a:bodyPr/>
          <a:lstStyle/>
          <a:p>
            <a:r>
              <a:rPr lang="de-AT" b="1" kern="0" dirty="0">
                <a:latin typeface="Aptos Display" panose="020B0004020202020204" pitchFamily="34" charset="0"/>
                <a:ea typeface="Times New Roman" panose="02020603050405020304" pitchFamily="18" charset="0"/>
                <a:cs typeface="Times New Roman" panose="02020603050405020304" pitchFamily="18" charset="0"/>
              </a:rPr>
              <a:t>Besucherlenkung/ Besuchersteuerung</a:t>
            </a:r>
            <a:br>
              <a:rPr lang="de-AT" sz="4400" kern="100" dirty="0">
                <a:latin typeface="Aptos" panose="020B0004020202020204" pitchFamily="34" charset="0"/>
                <a:ea typeface="Aptos" panose="020B0004020202020204" pitchFamily="34" charset="0"/>
                <a:cs typeface="Times New Roman" panose="02020603050405020304" pitchFamily="18" charset="0"/>
              </a:rPr>
            </a:br>
            <a:br>
              <a:rPr lang="de-AT" sz="4400" kern="100" dirty="0">
                <a:latin typeface="Aptos" panose="020B0004020202020204" pitchFamily="34" charset="0"/>
                <a:ea typeface="Aptos" panose="020B0004020202020204" pitchFamily="34" charset="0"/>
                <a:cs typeface="Times New Roman" panose="02020603050405020304" pitchFamily="18" charset="0"/>
              </a:rPr>
            </a:br>
            <a:r>
              <a:rPr lang="de-AT" sz="2800" kern="0" dirty="0">
                <a:latin typeface="Aptos Display" panose="020B0004020202020204" pitchFamily="34" charset="0"/>
                <a:ea typeface="Times New Roman" panose="02020603050405020304" pitchFamily="18" charset="0"/>
                <a:cs typeface="Times New Roman" panose="02020603050405020304" pitchFamily="18" charset="0"/>
              </a:rPr>
              <a:t>Arbeitsgruppen für Konfliktlösungen im Naturraum sowie Nutzung digitaler Technologien zur Optimierung des Erlebnisses und zur besseren Steuerung von Besucherströmen.</a:t>
            </a:r>
            <a:br>
              <a:rPr lang="de-AT" sz="2400" kern="100" dirty="0">
                <a:latin typeface="Aptos" panose="020B0004020202020204" pitchFamily="34" charset="0"/>
                <a:ea typeface="Aptos" panose="020B0004020202020204" pitchFamily="34" charset="0"/>
                <a:cs typeface="Times New Roman" panose="02020603050405020304" pitchFamily="18" charset="0"/>
              </a:rPr>
            </a:br>
            <a:br>
              <a:rPr lang="de-AT" sz="2400" kern="100" dirty="0">
                <a:latin typeface="Aptos" panose="020B0004020202020204" pitchFamily="34" charset="0"/>
                <a:ea typeface="Aptos" panose="020B0004020202020204" pitchFamily="34" charset="0"/>
                <a:cs typeface="Times New Roman" panose="02020603050405020304" pitchFamily="18" charset="0"/>
              </a:rPr>
            </a:br>
            <a:endParaRPr lang="de-DE" sz="2800" dirty="0"/>
          </a:p>
        </p:txBody>
      </p:sp>
    </p:spTree>
    <p:extLst>
      <p:ext uri="{BB962C8B-B14F-4D97-AF65-F5344CB8AC3E}">
        <p14:creationId xmlns:p14="http://schemas.microsoft.com/office/powerpoint/2010/main" val="350448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63BED70-41AE-A2CE-7384-8FBC790602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F6ABE5-E963-9153-C432-84E38A60EB3E}"/>
              </a:ext>
            </a:extLst>
          </p:cNvPr>
          <p:cNvSpPr>
            <a:spLocks noGrp="1"/>
          </p:cNvSpPr>
          <p:nvPr>
            <p:ph type="ctrTitle"/>
          </p:nvPr>
        </p:nvSpPr>
        <p:spPr>
          <a:xfrm>
            <a:off x="362370" y="1787236"/>
            <a:ext cx="10369269" cy="4276555"/>
          </a:xfrm>
        </p:spPr>
        <p:txBody>
          <a:bodyPr/>
          <a:lstStyle/>
          <a:p>
            <a:r>
              <a:rPr lang="de-AT" b="1" kern="0" dirty="0">
                <a:latin typeface="Aptos Display" panose="020B0004020202020204" pitchFamily="34" charset="0"/>
                <a:ea typeface="Times New Roman" panose="02020603050405020304" pitchFamily="18" charset="0"/>
                <a:cs typeface="Times New Roman" panose="02020603050405020304" pitchFamily="18" charset="0"/>
              </a:rPr>
              <a:t>Arbeitskräfte</a:t>
            </a:r>
            <a:br>
              <a:rPr lang="de-AT" sz="4400" kern="100" dirty="0">
                <a:latin typeface="Aptos" panose="020B0004020202020204" pitchFamily="34" charset="0"/>
                <a:ea typeface="Aptos" panose="020B0004020202020204" pitchFamily="34" charset="0"/>
                <a:cs typeface="Times New Roman" panose="02020603050405020304" pitchFamily="18" charset="0"/>
              </a:rPr>
            </a:br>
            <a:br>
              <a:rPr lang="de-AT" sz="4400" kern="100" dirty="0">
                <a:latin typeface="Aptos" panose="020B0004020202020204" pitchFamily="34" charset="0"/>
                <a:ea typeface="Aptos" panose="020B0004020202020204" pitchFamily="34" charset="0"/>
                <a:cs typeface="Times New Roman" panose="02020603050405020304" pitchFamily="18" charset="0"/>
              </a:rPr>
            </a:br>
            <a:r>
              <a:rPr lang="de-AT" sz="2800" kern="0" dirty="0">
                <a:latin typeface="Aptos Display" panose="020B0004020202020204" pitchFamily="34" charset="0"/>
                <a:ea typeface="Times New Roman" panose="02020603050405020304" pitchFamily="18" charset="0"/>
                <a:cs typeface="Times New Roman" panose="02020603050405020304" pitchFamily="18" charset="0"/>
              </a:rPr>
              <a:t>Umfasst </a:t>
            </a:r>
            <a:r>
              <a:rPr lang="de-AT" sz="2800" kern="0" dirty="0" err="1">
                <a:latin typeface="Aptos Display" panose="020B0004020202020204" pitchFamily="34" charset="0"/>
                <a:ea typeface="Times New Roman" panose="02020603050405020304" pitchFamily="18" charset="0"/>
                <a:cs typeface="Times New Roman" panose="02020603050405020304" pitchFamily="18" charset="0"/>
              </a:rPr>
              <a:t>z.B</a:t>
            </a:r>
            <a:r>
              <a:rPr lang="de-AT" sz="2800" kern="0" dirty="0">
                <a:latin typeface="Aptos Display" panose="020B0004020202020204" pitchFamily="34" charset="0"/>
                <a:ea typeface="Times New Roman" panose="02020603050405020304" pitchFamily="18" charset="0"/>
                <a:cs typeface="Times New Roman" panose="02020603050405020304" pitchFamily="18" charset="0"/>
              </a:rPr>
              <a:t> die Arbeitgebermarke (die regionale Identität wird bewusst gepflegt und kommuniziert – nicht nur als Marketinginstrument, sondern als verbindendes Element), die Ausbildung von Tourismusfachkräften, Mitarbeiterunterkünfte bis hin zur Kinderbetreuung für Tourismusmitarbeitende.</a:t>
            </a:r>
            <a:br>
              <a:rPr lang="de-AT" sz="2400" kern="100" dirty="0">
                <a:latin typeface="Aptos" panose="020B0004020202020204" pitchFamily="34" charset="0"/>
                <a:ea typeface="Aptos" panose="020B0004020202020204" pitchFamily="34" charset="0"/>
                <a:cs typeface="Times New Roman" panose="02020603050405020304" pitchFamily="18" charset="0"/>
              </a:rPr>
            </a:br>
            <a:br>
              <a:rPr lang="de-AT" sz="2400" kern="100" dirty="0">
                <a:latin typeface="Aptos" panose="020B0004020202020204" pitchFamily="34" charset="0"/>
                <a:ea typeface="Aptos" panose="020B0004020202020204" pitchFamily="34" charset="0"/>
                <a:cs typeface="Times New Roman" panose="02020603050405020304" pitchFamily="18" charset="0"/>
              </a:rPr>
            </a:br>
            <a:br>
              <a:rPr lang="de-AT" sz="2400" kern="100" dirty="0">
                <a:latin typeface="Aptos" panose="020B0004020202020204" pitchFamily="34" charset="0"/>
                <a:ea typeface="Aptos" panose="020B0004020202020204" pitchFamily="34" charset="0"/>
                <a:cs typeface="Times New Roman" panose="02020603050405020304" pitchFamily="18" charset="0"/>
              </a:rPr>
            </a:br>
            <a:endParaRPr lang="de-DE" sz="2800" dirty="0"/>
          </a:p>
        </p:txBody>
      </p:sp>
    </p:spTree>
    <p:extLst>
      <p:ext uri="{BB962C8B-B14F-4D97-AF65-F5344CB8AC3E}">
        <p14:creationId xmlns:p14="http://schemas.microsoft.com/office/powerpoint/2010/main" val="321387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481EF9D-6920-2B64-DFE9-F98A3F95C2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A6D786-C248-E1F6-FA47-FF4320451F18}"/>
              </a:ext>
            </a:extLst>
          </p:cNvPr>
          <p:cNvSpPr>
            <a:spLocks noGrp="1"/>
          </p:cNvSpPr>
          <p:nvPr>
            <p:ph type="ctrTitle"/>
          </p:nvPr>
        </p:nvSpPr>
        <p:spPr>
          <a:xfrm>
            <a:off x="362370" y="1787236"/>
            <a:ext cx="10369269" cy="4553554"/>
          </a:xfrm>
        </p:spPr>
        <p:txBody>
          <a:bodyPr/>
          <a:lstStyle/>
          <a:p>
            <a:r>
              <a:rPr lang="de-AT" b="1" kern="0" dirty="0">
                <a:latin typeface="Aptos Display" panose="020B0004020202020204" pitchFamily="34" charset="0"/>
                <a:ea typeface="Times New Roman" panose="02020603050405020304" pitchFamily="18" charset="0"/>
                <a:cs typeface="Times New Roman" panose="02020603050405020304" pitchFamily="18" charset="0"/>
              </a:rPr>
              <a:t>Wirkungsvolle Angebots- und Produktentwicklung</a:t>
            </a:r>
            <a:br>
              <a:rPr lang="de-AT" sz="4400" kern="100" dirty="0">
                <a:latin typeface="Aptos" panose="020B0004020202020204" pitchFamily="34" charset="0"/>
                <a:ea typeface="Aptos" panose="020B0004020202020204" pitchFamily="34" charset="0"/>
                <a:cs typeface="Times New Roman" panose="02020603050405020304" pitchFamily="18" charset="0"/>
              </a:rPr>
            </a:br>
            <a:br>
              <a:rPr lang="de-AT" sz="4400" kern="100" dirty="0">
                <a:latin typeface="Aptos" panose="020B0004020202020204" pitchFamily="34" charset="0"/>
                <a:ea typeface="Aptos" panose="020B0004020202020204" pitchFamily="34" charset="0"/>
                <a:cs typeface="Times New Roman" panose="02020603050405020304" pitchFamily="18" charset="0"/>
              </a:rPr>
            </a:br>
            <a:r>
              <a:rPr lang="de-AT" sz="2800" kern="0" dirty="0">
                <a:latin typeface="Aptos Display" panose="020B0004020202020204" pitchFamily="34" charset="0"/>
                <a:ea typeface="Times New Roman" panose="02020603050405020304" pitchFamily="18" charset="0"/>
                <a:cs typeface="Times New Roman" panose="02020603050405020304" pitchFamily="18" charset="0"/>
              </a:rPr>
              <a:t>Die Transformation zu nachhaltigen, zukunftsorientierten Reiseerlebnissen erhöht die ökologische und die soziale Verantwortung, entwickelt wirtschaftliche Resilienz und schafft auch Differenzierungspotenziale im Wettbewerb.</a:t>
            </a:r>
            <a:br>
              <a:rPr lang="de-AT" sz="2400" kern="100" dirty="0">
                <a:latin typeface="Aptos" panose="020B0004020202020204" pitchFamily="34" charset="0"/>
                <a:ea typeface="Aptos" panose="020B0004020202020204" pitchFamily="34" charset="0"/>
                <a:cs typeface="Times New Roman" panose="02020603050405020304" pitchFamily="18" charset="0"/>
              </a:rPr>
            </a:br>
            <a:br>
              <a:rPr lang="de-AT" sz="2400" kern="100" dirty="0">
                <a:latin typeface="Aptos" panose="020B0004020202020204" pitchFamily="34" charset="0"/>
                <a:ea typeface="Aptos" panose="020B0004020202020204" pitchFamily="34" charset="0"/>
                <a:cs typeface="Times New Roman" panose="02020603050405020304" pitchFamily="18" charset="0"/>
              </a:rPr>
            </a:br>
            <a:br>
              <a:rPr lang="de-AT" sz="2400" kern="100" dirty="0">
                <a:latin typeface="Aptos" panose="020B0004020202020204" pitchFamily="34" charset="0"/>
                <a:ea typeface="Aptos" panose="020B0004020202020204" pitchFamily="34" charset="0"/>
                <a:cs typeface="Times New Roman" panose="02020603050405020304" pitchFamily="18" charset="0"/>
              </a:rPr>
            </a:br>
            <a:endParaRPr lang="de-DE" sz="2800" dirty="0"/>
          </a:p>
        </p:txBody>
      </p:sp>
    </p:spTree>
    <p:extLst>
      <p:ext uri="{BB962C8B-B14F-4D97-AF65-F5344CB8AC3E}">
        <p14:creationId xmlns:p14="http://schemas.microsoft.com/office/powerpoint/2010/main" val="3890297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0B2E0B-963E-9161-9936-375330D6E6D6}"/>
              </a:ext>
            </a:extLst>
          </p:cNvPr>
          <p:cNvSpPr>
            <a:spLocks noGrp="1"/>
          </p:cNvSpPr>
          <p:nvPr>
            <p:ph type="title"/>
          </p:nvPr>
        </p:nvSpPr>
        <p:spPr>
          <a:xfrm>
            <a:off x="1080000" y="1278000"/>
            <a:ext cx="9360000" cy="683264"/>
          </a:xfrm>
        </p:spPr>
        <p:txBody>
          <a:bodyPr/>
          <a:lstStyle/>
          <a:p>
            <a:r>
              <a:rPr lang="de-DE" dirty="0"/>
              <a:t>„</a:t>
            </a:r>
            <a:r>
              <a:rPr lang="de-DE" dirty="0" err="1"/>
              <a:t>Good</a:t>
            </a:r>
            <a:r>
              <a:rPr lang="de-DE" dirty="0"/>
              <a:t> Practices“</a:t>
            </a:r>
          </a:p>
        </p:txBody>
      </p:sp>
      <p:sp>
        <p:nvSpPr>
          <p:cNvPr id="3" name="Inhaltsplatzhalter 2">
            <a:extLst>
              <a:ext uri="{FF2B5EF4-FFF2-40B4-BE49-F238E27FC236}">
                <a16:creationId xmlns:a16="http://schemas.microsoft.com/office/drawing/2014/main" id="{1A34D57D-6615-1882-C523-3D7B45DF1823}"/>
              </a:ext>
            </a:extLst>
          </p:cNvPr>
          <p:cNvSpPr>
            <a:spLocks noGrp="1"/>
          </p:cNvSpPr>
          <p:nvPr>
            <p:ph idx="1"/>
          </p:nvPr>
        </p:nvSpPr>
        <p:spPr/>
        <p:txBody>
          <a:bodyPr/>
          <a:lstStyle/>
          <a:p>
            <a:endParaRPr lang="de-DE"/>
          </a:p>
        </p:txBody>
      </p:sp>
      <p:pic>
        <p:nvPicPr>
          <p:cNvPr id="6" name="Grafik 5">
            <a:extLst>
              <a:ext uri="{FF2B5EF4-FFF2-40B4-BE49-F238E27FC236}">
                <a16:creationId xmlns:a16="http://schemas.microsoft.com/office/drawing/2014/main" id="{BD8C188B-388F-2F42-B86B-2EF0EFA655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95785" y="924709"/>
            <a:ext cx="5277004" cy="2715980"/>
          </a:xfrm>
          <a:prstGeom prst="rect">
            <a:avLst/>
          </a:prstGeom>
        </p:spPr>
      </p:pic>
      <p:sp>
        <p:nvSpPr>
          <p:cNvPr id="7" name="Inhaltsplatzhalter 2">
            <a:extLst>
              <a:ext uri="{FF2B5EF4-FFF2-40B4-BE49-F238E27FC236}">
                <a16:creationId xmlns:a16="http://schemas.microsoft.com/office/drawing/2014/main" id="{8AA2BC0D-E8E2-0C23-4DC4-DB749648CB64}"/>
              </a:ext>
            </a:extLst>
          </p:cNvPr>
          <p:cNvSpPr txBox="1">
            <a:spLocks/>
          </p:cNvSpPr>
          <p:nvPr/>
        </p:nvSpPr>
        <p:spPr>
          <a:xfrm>
            <a:off x="6395784" y="3756264"/>
            <a:ext cx="5796216" cy="415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Basis Grotesque Pro" panose="02000503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Basis Grotesque Pro" panose="02000503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Basis Grotesque Pro" panose="02000503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sis Grotesque Pro" panose="02000503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Basis Grotesque Pro" panose="02000503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dirty="0"/>
              <a:t>Der Flurwächter am Wilden Kaiser</a:t>
            </a:r>
          </a:p>
        </p:txBody>
      </p:sp>
      <p:pic>
        <p:nvPicPr>
          <p:cNvPr id="8" name="Grafik 7">
            <a:extLst>
              <a:ext uri="{FF2B5EF4-FFF2-40B4-BE49-F238E27FC236}">
                <a16:creationId xmlns:a16="http://schemas.microsoft.com/office/drawing/2014/main" id="{5AA9FB26-B641-F7A4-3419-9C4AA53CEA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3591" y="4181017"/>
            <a:ext cx="5008299" cy="2202872"/>
          </a:xfrm>
          <a:prstGeom prst="rect">
            <a:avLst/>
          </a:prstGeom>
        </p:spPr>
      </p:pic>
      <p:sp>
        <p:nvSpPr>
          <p:cNvPr id="4" name="Inhaltsplatzhalter 2">
            <a:extLst>
              <a:ext uri="{FF2B5EF4-FFF2-40B4-BE49-F238E27FC236}">
                <a16:creationId xmlns:a16="http://schemas.microsoft.com/office/drawing/2014/main" id="{0980DF9E-9328-97BB-722B-7B68CFFE07AD}"/>
              </a:ext>
            </a:extLst>
          </p:cNvPr>
          <p:cNvSpPr txBox="1">
            <a:spLocks/>
          </p:cNvSpPr>
          <p:nvPr/>
        </p:nvSpPr>
        <p:spPr>
          <a:xfrm>
            <a:off x="6480464" y="6442363"/>
            <a:ext cx="5796216" cy="415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Basis Grotesque Pro" panose="02000503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Basis Grotesque Pro" panose="02000503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Basis Grotesque Pro" panose="02000503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sis Grotesque Pro" panose="02000503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Basis Grotesque Pro" panose="02000503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dirty="0"/>
              <a:t>Entwicklung eines Destinationsmonitoring/ RESY Dashboard </a:t>
            </a:r>
          </a:p>
        </p:txBody>
      </p:sp>
      <p:pic>
        <p:nvPicPr>
          <p:cNvPr id="1026" name="Picture 2">
            <a:extLst>
              <a:ext uri="{FF2B5EF4-FFF2-40B4-BE49-F238E27FC236}">
                <a16:creationId xmlns:a16="http://schemas.microsoft.com/office/drawing/2014/main" id="{CA1ECC5D-47E2-C1B5-8098-04B225D3609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9211" y="1696370"/>
            <a:ext cx="5501103" cy="550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92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9063E-4E1A-6023-87C8-C7A0DB1D414C}"/>
              </a:ext>
            </a:extLst>
          </p:cNvPr>
          <p:cNvSpPr>
            <a:spLocks noGrp="1"/>
          </p:cNvSpPr>
          <p:nvPr>
            <p:ph type="title"/>
          </p:nvPr>
        </p:nvSpPr>
        <p:spPr>
          <a:xfrm>
            <a:off x="1080000" y="1278000"/>
            <a:ext cx="9360000" cy="683264"/>
          </a:xfrm>
        </p:spPr>
        <p:txBody>
          <a:bodyPr/>
          <a:lstStyle/>
          <a:p>
            <a:r>
              <a:rPr lang="de-DE" dirty="0"/>
              <a:t>„</a:t>
            </a:r>
            <a:r>
              <a:rPr lang="de-DE" dirty="0" err="1"/>
              <a:t>Good</a:t>
            </a:r>
            <a:r>
              <a:rPr lang="de-DE" dirty="0"/>
              <a:t> Practices“</a:t>
            </a:r>
          </a:p>
        </p:txBody>
      </p:sp>
      <p:pic>
        <p:nvPicPr>
          <p:cNvPr id="6" name="Grafik 5">
            <a:extLst>
              <a:ext uri="{FF2B5EF4-FFF2-40B4-BE49-F238E27FC236}">
                <a16:creationId xmlns:a16="http://schemas.microsoft.com/office/drawing/2014/main" id="{8906D492-1486-DC6C-1708-D920F0F5D539}"/>
              </a:ext>
            </a:extLst>
          </p:cNvPr>
          <p:cNvPicPr>
            <a:picLocks noChangeAspect="1"/>
          </p:cNvPicPr>
          <p:nvPr/>
        </p:nvPicPr>
        <p:blipFill>
          <a:blip r:embed="rId3"/>
          <a:stretch>
            <a:fillRect/>
          </a:stretch>
        </p:blipFill>
        <p:spPr>
          <a:xfrm>
            <a:off x="6446619" y="2168272"/>
            <a:ext cx="5076072" cy="3807054"/>
          </a:xfrm>
          <a:prstGeom prst="rect">
            <a:avLst/>
          </a:prstGeom>
        </p:spPr>
      </p:pic>
      <p:sp>
        <p:nvSpPr>
          <p:cNvPr id="7" name="Inhaltsplatzhalter 2">
            <a:extLst>
              <a:ext uri="{FF2B5EF4-FFF2-40B4-BE49-F238E27FC236}">
                <a16:creationId xmlns:a16="http://schemas.microsoft.com/office/drawing/2014/main" id="{FE187CC9-F94B-3635-4027-3B914FF7D9F1}"/>
              </a:ext>
            </a:extLst>
          </p:cNvPr>
          <p:cNvSpPr txBox="1">
            <a:spLocks/>
          </p:cNvSpPr>
          <p:nvPr/>
        </p:nvSpPr>
        <p:spPr>
          <a:xfrm>
            <a:off x="1936173" y="6182333"/>
            <a:ext cx="5796216" cy="415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Basis Grotesque Pro" panose="02000503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Basis Grotesque Pro" panose="02000503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Basis Grotesque Pro" panose="02000503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sis Grotesque Pro" panose="02000503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Basis Grotesque Pro" panose="02000503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a:t>Netzwerk Naturraum Brixental</a:t>
            </a:r>
          </a:p>
        </p:txBody>
      </p:sp>
      <p:sp>
        <p:nvSpPr>
          <p:cNvPr id="8" name="Inhaltsplatzhalter 2">
            <a:extLst>
              <a:ext uri="{FF2B5EF4-FFF2-40B4-BE49-F238E27FC236}">
                <a16:creationId xmlns:a16="http://schemas.microsoft.com/office/drawing/2014/main" id="{470FBC62-0EDB-DBF0-ED87-846C484AE69E}"/>
              </a:ext>
            </a:extLst>
          </p:cNvPr>
          <p:cNvSpPr txBox="1">
            <a:spLocks/>
          </p:cNvSpPr>
          <p:nvPr/>
        </p:nvSpPr>
        <p:spPr>
          <a:xfrm>
            <a:off x="6691319" y="6182333"/>
            <a:ext cx="5796216" cy="415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Basis Grotesque Pro" panose="02000503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Basis Grotesque Pro" panose="02000503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Basis Grotesque Pro" panose="02000503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sis Grotesque Pro" panose="02000503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Basis Grotesque Pro" panose="02000503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a:t>Bürgerdialoge Montafon / Wilder Kaiser / Zell am See </a:t>
            </a:r>
            <a:r>
              <a:rPr lang="de-DE" sz="1200" dirty="0" err="1"/>
              <a:t>uvm</a:t>
            </a:r>
            <a:r>
              <a:rPr lang="de-DE" sz="1200" dirty="0"/>
              <a:t> </a:t>
            </a:r>
          </a:p>
        </p:txBody>
      </p:sp>
      <p:pic>
        <p:nvPicPr>
          <p:cNvPr id="10" name="Grafik 9">
            <a:extLst>
              <a:ext uri="{FF2B5EF4-FFF2-40B4-BE49-F238E27FC236}">
                <a16:creationId xmlns:a16="http://schemas.microsoft.com/office/drawing/2014/main" id="{FB80FA15-2419-F174-87D3-72C045001A10}"/>
              </a:ext>
            </a:extLst>
          </p:cNvPr>
          <p:cNvPicPr>
            <a:picLocks noChangeAspect="1"/>
          </p:cNvPicPr>
          <p:nvPr/>
        </p:nvPicPr>
        <p:blipFill>
          <a:blip r:embed="rId4"/>
          <a:stretch>
            <a:fillRect/>
          </a:stretch>
        </p:blipFill>
        <p:spPr>
          <a:xfrm>
            <a:off x="669309" y="2168272"/>
            <a:ext cx="5185688" cy="3807054"/>
          </a:xfrm>
          <a:prstGeom prst="rect">
            <a:avLst/>
          </a:prstGeom>
        </p:spPr>
      </p:pic>
    </p:spTree>
    <p:extLst>
      <p:ext uri="{BB962C8B-B14F-4D97-AF65-F5344CB8AC3E}">
        <p14:creationId xmlns:p14="http://schemas.microsoft.com/office/powerpoint/2010/main" val="317982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39540-216D-287A-591D-F2AE5FACAD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BD6DAA-27C4-A5E7-61DA-F2926E54EAEE}"/>
              </a:ext>
            </a:extLst>
          </p:cNvPr>
          <p:cNvSpPr>
            <a:spLocks noGrp="1"/>
          </p:cNvSpPr>
          <p:nvPr>
            <p:ph type="ctrTitle"/>
          </p:nvPr>
        </p:nvSpPr>
        <p:spPr>
          <a:xfrm>
            <a:off x="362371" y="1787236"/>
            <a:ext cx="9570682" cy="2974660"/>
          </a:xfrm>
        </p:spPr>
        <p:txBody>
          <a:bodyPr/>
          <a:lstStyle/>
          <a:p>
            <a:r>
              <a:rPr lang="de-DE" sz="4600" b="1" dirty="0"/>
              <a:t>ÖHV Kamingespräch: </a:t>
            </a:r>
            <a:br>
              <a:rPr lang="de-DE" sz="4600" b="1" dirty="0"/>
            </a:br>
            <a:r>
              <a:rPr lang="de-DE" sz="4600" dirty="0"/>
              <a:t>Destinationsmanagement mit Lebensraumperspektive</a:t>
            </a:r>
            <a:br>
              <a:rPr lang="de-DE" dirty="0"/>
            </a:br>
            <a:br>
              <a:rPr lang="de-DE" dirty="0"/>
            </a:br>
            <a:r>
              <a:rPr lang="de-DE" sz="2800" dirty="0"/>
              <a:t>Mehr Wertschöpfung in Tourismusregionen</a:t>
            </a:r>
          </a:p>
        </p:txBody>
      </p:sp>
      <p:sp>
        <p:nvSpPr>
          <p:cNvPr id="3" name="Untertitel 2">
            <a:extLst>
              <a:ext uri="{FF2B5EF4-FFF2-40B4-BE49-F238E27FC236}">
                <a16:creationId xmlns:a16="http://schemas.microsoft.com/office/drawing/2014/main" id="{B8831BA0-0DBD-EC50-74B8-3719FC78A427}"/>
              </a:ext>
            </a:extLst>
          </p:cNvPr>
          <p:cNvSpPr>
            <a:spLocks noGrp="1"/>
          </p:cNvSpPr>
          <p:nvPr>
            <p:ph type="subTitle" idx="1"/>
          </p:nvPr>
        </p:nvSpPr>
        <p:spPr>
          <a:xfrm>
            <a:off x="362371" y="5226627"/>
            <a:ext cx="9570683" cy="1322784"/>
          </a:xfrm>
        </p:spPr>
        <p:txBody>
          <a:bodyPr>
            <a:normAutofit lnSpcReduction="10000"/>
          </a:bodyPr>
          <a:lstStyle/>
          <a:p>
            <a:endParaRPr lang="de-DE" dirty="0"/>
          </a:p>
          <a:p>
            <a:r>
              <a:rPr lang="de-DE" dirty="0"/>
              <a:t>Lukas Krösslhuber, Geschäftsführer TVB Wilder Kaiser </a:t>
            </a:r>
          </a:p>
          <a:p>
            <a:r>
              <a:rPr lang="de-DE" dirty="0"/>
              <a:t>Oberndorf, 16. März 2026</a:t>
            </a:r>
          </a:p>
        </p:txBody>
      </p:sp>
    </p:spTree>
    <p:extLst>
      <p:ext uri="{BB962C8B-B14F-4D97-AF65-F5344CB8AC3E}">
        <p14:creationId xmlns:p14="http://schemas.microsoft.com/office/powerpoint/2010/main" val="3464013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AC01A-3A07-E12A-A93E-5A478AA1F5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7F77FC-3A43-2EB4-1B5B-352BA41AFF0F}"/>
              </a:ext>
            </a:extLst>
          </p:cNvPr>
          <p:cNvSpPr>
            <a:spLocks noGrp="1"/>
          </p:cNvSpPr>
          <p:nvPr>
            <p:ph type="title"/>
          </p:nvPr>
        </p:nvSpPr>
        <p:spPr>
          <a:xfrm>
            <a:off x="436418" y="1049400"/>
            <a:ext cx="11755582" cy="626325"/>
          </a:xfrm>
        </p:spPr>
        <p:txBody>
          <a:bodyPr/>
          <a:lstStyle/>
          <a:p>
            <a:r>
              <a:rPr lang="de-DE" sz="4400" dirty="0"/>
              <a:t>„</a:t>
            </a:r>
            <a:r>
              <a:rPr lang="de-DE" sz="4400" dirty="0" err="1"/>
              <a:t>Good</a:t>
            </a:r>
            <a:r>
              <a:rPr lang="de-DE" sz="4400" dirty="0"/>
              <a:t> Practices“</a:t>
            </a:r>
            <a:endParaRPr lang="de-DE" sz="4600" dirty="0"/>
          </a:p>
        </p:txBody>
      </p:sp>
      <p:sp>
        <p:nvSpPr>
          <p:cNvPr id="3" name="Inhaltsplatzhalter 2">
            <a:extLst>
              <a:ext uri="{FF2B5EF4-FFF2-40B4-BE49-F238E27FC236}">
                <a16:creationId xmlns:a16="http://schemas.microsoft.com/office/drawing/2014/main" id="{3F40A5DD-0580-BBD7-DE9A-F414D8E47E6D}"/>
              </a:ext>
            </a:extLst>
          </p:cNvPr>
          <p:cNvSpPr>
            <a:spLocks noGrp="1"/>
          </p:cNvSpPr>
          <p:nvPr>
            <p:ph idx="1"/>
          </p:nvPr>
        </p:nvSpPr>
        <p:spPr>
          <a:xfrm>
            <a:off x="1643985" y="6016421"/>
            <a:ext cx="5796216" cy="415637"/>
          </a:xfrm>
        </p:spPr>
        <p:txBody>
          <a:bodyPr>
            <a:normAutofit/>
          </a:bodyPr>
          <a:lstStyle/>
          <a:p>
            <a:pPr marL="0" indent="0">
              <a:buNone/>
            </a:pPr>
            <a:r>
              <a:rPr lang="de-DE" sz="1200" dirty="0"/>
              <a:t>Entwicklung des Mindsets/ PIZ Montafon</a:t>
            </a:r>
          </a:p>
        </p:txBody>
      </p:sp>
      <p:pic>
        <p:nvPicPr>
          <p:cNvPr id="5" name="Grafik 4">
            <a:extLst>
              <a:ext uri="{FF2B5EF4-FFF2-40B4-BE49-F238E27FC236}">
                <a16:creationId xmlns:a16="http://schemas.microsoft.com/office/drawing/2014/main" id="{2C855EF7-62B5-BF51-0F62-4A35327B3B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748" y="1912016"/>
            <a:ext cx="5358985" cy="3896584"/>
          </a:xfrm>
          <a:prstGeom prst="rect">
            <a:avLst/>
          </a:prstGeom>
        </p:spPr>
      </p:pic>
      <p:sp>
        <p:nvSpPr>
          <p:cNvPr id="9" name="Inhaltsplatzhalter 2">
            <a:extLst>
              <a:ext uri="{FF2B5EF4-FFF2-40B4-BE49-F238E27FC236}">
                <a16:creationId xmlns:a16="http://schemas.microsoft.com/office/drawing/2014/main" id="{0A669B05-8C29-0CD4-C870-448E48D77823}"/>
              </a:ext>
            </a:extLst>
          </p:cNvPr>
          <p:cNvSpPr txBox="1">
            <a:spLocks/>
          </p:cNvSpPr>
          <p:nvPr/>
        </p:nvSpPr>
        <p:spPr>
          <a:xfrm>
            <a:off x="7615581" y="4936102"/>
            <a:ext cx="5796216" cy="415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Basis Grotesque Pro" panose="02000503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Basis Grotesque Pro" panose="02000503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Basis Grotesque Pro" panose="02000503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sis Grotesque Pro" panose="02000503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Basis Grotesque Pro" panose="02000503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dirty="0"/>
              <a:t>Hallenbadplattform für Einheimische (</a:t>
            </a:r>
            <a:r>
              <a:rPr lang="de-DE" sz="1200" dirty="0" err="1"/>
              <a:t>montafon</a:t>
            </a:r>
            <a:r>
              <a:rPr lang="de-DE" sz="1200" dirty="0"/>
              <a:t>)</a:t>
            </a:r>
          </a:p>
        </p:txBody>
      </p:sp>
      <p:pic>
        <p:nvPicPr>
          <p:cNvPr id="4" name="Grafik 3">
            <a:extLst>
              <a:ext uri="{FF2B5EF4-FFF2-40B4-BE49-F238E27FC236}">
                <a16:creationId xmlns:a16="http://schemas.microsoft.com/office/drawing/2014/main" id="{150DDEFB-471F-11AB-A621-52A870190EE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60646" y="2806261"/>
            <a:ext cx="5235963" cy="1992503"/>
          </a:xfrm>
          <a:prstGeom prst="rect">
            <a:avLst/>
          </a:prstGeom>
        </p:spPr>
      </p:pic>
    </p:spTree>
    <p:extLst>
      <p:ext uri="{BB962C8B-B14F-4D97-AF65-F5344CB8AC3E}">
        <p14:creationId xmlns:p14="http://schemas.microsoft.com/office/powerpoint/2010/main" val="3234287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4DC122F-E008-95D5-FE42-5DB0B869CE9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C1D57A-2AA0-1B8A-DF56-98325EE8E684}"/>
              </a:ext>
            </a:extLst>
          </p:cNvPr>
          <p:cNvSpPr>
            <a:spLocks noGrp="1"/>
          </p:cNvSpPr>
          <p:nvPr>
            <p:ph type="title"/>
          </p:nvPr>
        </p:nvSpPr>
        <p:spPr>
          <a:xfrm>
            <a:off x="436418" y="1049400"/>
            <a:ext cx="11755582" cy="654795"/>
          </a:xfrm>
        </p:spPr>
        <p:txBody>
          <a:bodyPr/>
          <a:lstStyle/>
          <a:p>
            <a:r>
              <a:rPr lang="de-DE" sz="4600" dirty="0"/>
              <a:t>„</a:t>
            </a:r>
            <a:r>
              <a:rPr lang="de-DE" sz="4600" dirty="0" err="1"/>
              <a:t>Good</a:t>
            </a:r>
            <a:r>
              <a:rPr lang="de-DE" sz="4600" dirty="0"/>
              <a:t> Practices“</a:t>
            </a:r>
          </a:p>
        </p:txBody>
      </p:sp>
      <p:sp>
        <p:nvSpPr>
          <p:cNvPr id="3" name="Inhaltsplatzhalter 2">
            <a:extLst>
              <a:ext uri="{FF2B5EF4-FFF2-40B4-BE49-F238E27FC236}">
                <a16:creationId xmlns:a16="http://schemas.microsoft.com/office/drawing/2014/main" id="{0B725F8A-29E9-1074-F7E3-5B54C7605F64}"/>
              </a:ext>
            </a:extLst>
          </p:cNvPr>
          <p:cNvSpPr>
            <a:spLocks noGrp="1"/>
          </p:cNvSpPr>
          <p:nvPr>
            <p:ph idx="1"/>
          </p:nvPr>
        </p:nvSpPr>
        <p:spPr>
          <a:xfrm>
            <a:off x="1413164" y="6179938"/>
            <a:ext cx="5796216" cy="415637"/>
          </a:xfrm>
        </p:spPr>
        <p:txBody>
          <a:bodyPr>
            <a:normAutofit/>
          </a:bodyPr>
          <a:lstStyle/>
          <a:p>
            <a:pPr marL="0" indent="0">
              <a:buNone/>
            </a:pPr>
            <a:r>
              <a:rPr lang="de-DE" sz="1200" dirty="0"/>
              <a:t>Entwicklung von Kooperationen/ Slow Food Travel Kärnten</a:t>
            </a:r>
          </a:p>
        </p:txBody>
      </p:sp>
      <p:pic>
        <p:nvPicPr>
          <p:cNvPr id="4" name="Grafik 3">
            <a:extLst>
              <a:ext uri="{FF2B5EF4-FFF2-40B4-BE49-F238E27FC236}">
                <a16:creationId xmlns:a16="http://schemas.microsoft.com/office/drawing/2014/main" id="{4BEF8463-8A20-85C0-7953-0E36C482F509}"/>
              </a:ext>
            </a:extLst>
          </p:cNvPr>
          <p:cNvPicPr>
            <a:picLocks noChangeAspect="1"/>
          </p:cNvPicPr>
          <p:nvPr/>
        </p:nvPicPr>
        <p:blipFill>
          <a:blip r:embed="rId2"/>
          <a:stretch>
            <a:fillRect/>
          </a:stretch>
        </p:blipFill>
        <p:spPr>
          <a:xfrm>
            <a:off x="1496292" y="1835973"/>
            <a:ext cx="4208318" cy="4208318"/>
          </a:xfrm>
          <a:prstGeom prst="rect">
            <a:avLst/>
          </a:prstGeom>
        </p:spPr>
      </p:pic>
      <p:sp>
        <p:nvSpPr>
          <p:cNvPr id="10" name="Inhaltsplatzhalter 2">
            <a:extLst>
              <a:ext uri="{FF2B5EF4-FFF2-40B4-BE49-F238E27FC236}">
                <a16:creationId xmlns:a16="http://schemas.microsoft.com/office/drawing/2014/main" id="{E0C50CC5-5894-823E-C045-D515A410F786}"/>
              </a:ext>
            </a:extLst>
          </p:cNvPr>
          <p:cNvSpPr txBox="1">
            <a:spLocks/>
          </p:cNvSpPr>
          <p:nvPr/>
        </p:nvSpPr>
        <p:spPr>
          <a:xfrm>
            <a:off x="6470073" y="6176069"/>
            <a:ext cx="5796216" cy="415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Basis Grotesque Pro" panose="02000503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Basis Grotesque Pro" panose="02000503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Basis Grotesque Pro" panose="02000503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sis Grotesque Pro" panose="02000503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Basis Grotesque Pro" panose="02000503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a:t>Entwicklung von Kooperationen/ In unserer Natur Oberösterreich</a:t>
            </a:r>
          </a:p>
        </p:txBody>
      </p:sp>
      <p:pic>
        <p:nvPicPr>
          <p:cNvPr id="12" name="Grafik 11">
            <a:extLst>
              <a:ext uri="{FF2B5EF4-FFF2-40B4-BE49-F238E27FC236}">
                <a16:creationId xmlns:a16="http://schemas.microsoft.com/office/drawing/2014/main" id="{18AF9F4B-D692-8378-2ABE-B8F988007EB2}"/>
              </a:ext>
            </a:extLst>
          </p:cNvPr>
          <p:cNvPicPr>
            <a:picLocks noChangeAspect="1"/>
          </p:cNvPicPr>
          <p:nvPr/>
        </p:nvPicPr>
        <p:blipFill>
          <a:blip r:embed="rId3"/>
          <a:stretch>
            <a:fillRect/>
          </a:stretch>
        </p:blipFill>
        <p:spPr>
          <a:xfrm>
            <a:off x="6487392" y="1376797"/>
            <a:ext cx="4644736" cy="4644736"/>
          </a:xfrm>
          <a:prstGeom prst="rect">
            <a:avLst/>
          </a:prstGeom>
        </p:spPr>
      </p:pic>
      <p:pic>
        <p:nvPicPr>
          <p:cNvPr id="11" name="Grafik 10">
            <a:extLst>
              <a:ext uri="{FF2B5EF4-FFF2-40B4-BE49-F238E27FC236}">
                <a16:creationId xmlns:a16="http://schemas.microsoft.com/office/drawing/2014/main" id="{99440FF7-83EB-90FE-B3B0-A46A996A50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5947" y="1373501"/>
            <a:ext cx="1316181" cy="1316181"/>
          </a:xfrm>
          <a:prstGeom prst="rect">
            <a:avLst/>
          </a:prstGeom>
        </p:spPr>
      </p:pic>
    </p:spTree>
    <p:extLst>
      <p:ext uri="{BB962C8B-B14F-4D97-AF65-F5344CB8AC3E}">
        <p14:creationId xmlns:p14="http://schemas.microsoft.com/office/powerpoint/2010/main" val="1227279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48FC2-8301-303D-06F7-DA15937112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F1EE3D0-093B-E0F3-6523-434597BB6F58}"/>
              </a:ext>
            </a:extLst>
          </p:cNvPr>
          <p:cNvSpPr>
            <a:spLocks noGrp="1"/>
          </p:cNvSpPr>
          <p:nvPr>
            <p:ph type="title"/>
          </p:nvPr>
        </p:nvSpPr>
        <p:spPr>
          <a:xfrm>
            <a:off x="436418" y="1049400"/>
            <a:ext cx="11755582" cy="654795"/>
          </a:xfrm>
        </p:spPr>
        <p:txBody>
          <a:bodyPr/>
          <a:lstStyle/>
          <a:p>
            <a:r>
              <a:rPr lang="de-DE" sz="4600" dirty="0"/>
              <a:t>Zusammenfassung</a:t>
            </a:r>
          </a:p>
        </p:txBody>
      </p:sp>
      <p:sp>
        <p:nvSpPr>
          <p:cNvPr id="3" name="Inhaltsplatzhalter 2">
            <a:extLst>
              <a:ext uri="{FF2B5EF4-FFF2-40B4-BE49-F238E27FC236}">
                <a16:creationId xmlns:a16="http://schemas.microsoft.com/office/drawing/2014/main" id="{D96F1987-705B-4D43-14D2-D71BBE3C4395}"/>
              </a:ext>
            </a:extLst>
          </p:cNvPr>
          <p:cNvSpPr>
            <a:spLocks noGrp="1"/>
          </p:cNvSpPr>
          <p:nvPr>
            <p:ph idx="1"/>
          </p:nvPr>
        </p:nvSpPr>
        <p:spPr>
          <a:xfrm>
            <a:off x="436418" y="1911927"/>
            <a:ext cx="4796243" cy="4831773"/>
          </a:xfrm>
        </p:spPr>
        <p:txBody>
          <a:bodyPr>
            <a:normAutofit/>
          </a:bodyPr>
          <a:lstStyle/>
          <a:p>
            <a:r>
              <a:rPr lang="de-DE" sz="2100" b="1" dirty="0"/>
              <a:t>Der Weg zur Lebensraum-perspektive ist </a:t>
            </a:r>
            <a:r>
              <a:rPr lang="de-DE" sz="2100" dirty="0"/>
              <a:t>entscheidend für die Zukunftsfähigkeit des Tourismus als Teil lebenswerter Räume – besonders in gesättigten Destinationen</a:t>
            </a:r>
          </a:p>
          <a:p>
            <a:pPr marL="0" indent="0">
              <a:buNone/>
            </a:pPr>
            <a:endParaRPr lang="de-DE" sz="2100" dirty="0"/>
          </a:p>
          <a:p>
            <a:r>
              <a:rPr lang="de-DE" sz="2100" b="1" dirty="0"/>
              <a:t>Jede Region ist anders aufgestellt </a:t>
            </a:r>
            <a:r>
              <a:rPr lang="de-DE" sz="2100" dirty="0"/>
              <a:t>Rollen müssen definiert werden (wer sitzt an welchen Tischen, wer </a:t>
            </a:r>
            <a:r>
              <a:rPr lang="de-DE" sz="2100" dirty="0" err="1"/>
              <a:t>hosted</a:t>
            </a:r>
            <a:r>
              <a:rPr lang="de-DE" sz="2100" dirty="0"/>
              <a:t> die Tische?), Kernthemen erkannt und bearbeitet werden</a:t>
            </a:r>
          </a:p>
          <a:p>
            <a:endParaRPr lang="de-DE" dirty="0"/>
          </a:p>
        </p:txBody>
      </p:sp>
      <p:pic>
        <p:nvPicPr>
          <p:cNvPr id="5" name="Grafik 4">
            <a:extLst>
              <a:ext uri="{FF2B5EF4-FFF2-40B4-BE49-F238E27FC236}">
                <a16:creationId xmlns:a16="http://schemas.microsoft.com/office/drawing/2014/main" id="{23453DA7-4DDD-B97F-9601-AF4EA594236D}"/>
              </a:ext>
            </a:extLst>
          </p:cNvPr>
          <p:cNvPicPr>
            <a:picLocks noChangeAspect="1"/>
          </p:cNvPicPr>
          <p:nvPr/>
        </p:nvPicPr>
        <p:blipFill>
          <a:blip r:embed="rId2"/>
          <a:stretch>
            <a:fillRect/>
          </a:stretch>
        </p:blipFill>
        <p:spPr>
          <a:xfrm>
            <a:off x="5232661" y="1911927"/>
            <a:ext cx="6752607" cy="4521254"/>
          </a:xfrm>
          <a:prstGeom prst="rect">
            <a:avLst/>
          </a:prstGeom>
        </p:spPr>
      </p:pic>
    </p:spTree>
    <p:extLst>
      <p:ext uri="{BB962C8B-B14F-4D97-AF65-F5344CB8AC3E}">
        <p14:creationId xmlns:p14="http://schemas.microsoft.com/office/powerpoint/2010/main" val="185139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51589-8B5E-57E1-B3C8-50185F6023A1}"/>
            </a:ext>
          </a:extLst>
        </p:cNvPr>
        <p:cNvGrpSpPr/>
        <p:nvPr/>
      </p:nvGrpSpPr>
      <p:grpSpPr>
        <a:xfrm>
          <a:off x="0" y="0"/>
          <a:ext cx="0" cy="0"/>
          <a:chOff x="0" y="0"/>
          <a:chExt cx="0" cy="0"/>
        </a:xfrm>
      </p:grpSpPr>
      <p:pic>
        <p:nvPicPr>
          <p:cNvPr id="2" name="Grafik 1">
            <a:extLst>
              <a:ext uri="{FF2B5EF4-FFF2-40B4-BE49-F238E27FC236}">
                <a16:creationId xmlns:a16="http://schemas.microsoft.com/office/drawing/2014/main" id="{FEE8EB90-1146-DEEF-FC8C-4297A9274B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98727" y="4816499"/>
            <a:ext cx="1442029" cy="1889345"/>
          </a:xfrm>
          <a:prstGeom prst="rect">
            <a:avLst/>
          </a:prstGeom>
        </p:spPr>
      </p:pic>
      <p:pic>
        <p:nvPicPr>
          <p:cNvPr id="3" name="Grafik 2">
            <a:extLst>
              <a:ext uri="{FF2B5EF4-FFF2-40B4-BE49-F238E27FC236}">
                <a16:creationId xmlns:a16="http://schemas.microsoft.com/office/drawing/2014/main" id="{7A5F7B50-36A4-D4F9-F702-DAD67E3008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63593" y="4816500"/>
            <a:ext cx="1889344" cy="1889344"/>
          </a:xfrm>
          <a:prstGeom prst="rect">
            <a:avLst/>
          </a:prstGeom>
        </p:spPr>
      </p:pic>
      <p:sp>
        <p:nvSpPr>
          <p:cNvPr id="5" name="Textfeld 4">
            <a:extLst>
              <a:ext uri="{FF2B5EF4-FFF2-40B4-BE49-F238E27FC236}">
                <a16:creationId xmlns:a16="http://schemas.microsoft.com/office/drawing/2014/main" id="{F034B4B7-2411-BE5E-3561-C08368324552}"/>
              </a:ext>
            </a:extLst>
          </p:cNvPr>
          <p:cNvSpPr txBox="1"/>
          <p:nvPr/>
        </p:nvSpPr>
        <p:spPr>
          <a:xfrm>
            <a:off x="4025363" y="5890158"/>
            <a:ext cx="4538230" cy="646331"/>
          </a:xfrm>
          <a:prstGeom prst="rect">
            <a:avLst/>
          </a:prstGeom>
          <a:noFill/>
        </p:spPr>
        <p:txBody>
          <a:bodyPr wrap="square">
            <a:spAutoFit/>
          </a:bodyPr>
          <a:lstStyle/>
          <a:p>
            <a:r>
              <a:rPr lang="de-DE" dirty="0">
                <a:solidFill>
                  <a:schemeClr val="bg1"/>
                </a:solidFill>
                <a:latin typeface="Basis Grotesque Pro" panose="02000503030000020004" charset="0"/>
              </a:rPr>
              <a:t>Erste Schritte setzen- Jetzt downloaden  auf https://www.dna-tourismus.at  </a:t>
            </a:r>
          </a:p>
        </p:txBody>
      </p:sp>
    </p:spTree>
    <p:extLst>
      <p:ext uri="{BB962C8B-B14F-4D97-AF65-F5344CB8AC3E}">
        <p14:creationId xmlns:p14="http://schemas.microsoft.com/office/powerpoint/2010/main" val="269389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ECD0572-3DAF-8B49-3770-B49A0E3A2881}"/>
              </a:ext>
            </a:extLst>
          </p:cNvPr>
          <p:cNvSpPr>
            <a:spLocks noGrp="1"/>
          </p:cNvSpPr>
          <p:nvPr>
            <p:ph type="title"/>
          </p:nvPr>
        </p:nvSpPr>
        <p:spPr/>
        <p:txBody>
          <a:bodyPr/>
          <a:lstStyle/>
          <a:p>
            <a:r>
              <a:rPr lang="de-DE" dirty="0"/>
              <a:t>Kernfrage</a:t>
            </a:r>
          </a:p>
        </p:txBody>
      </p:sp>
      <p:sp>
        <p:nvSpPr>
          <p:cNvPr id="5" name="Inhaltsplatzhalter 4">
            <a:extLst>
              <a:ext uri="{FF2B5EF4-FFF2-40B4-BE49-F238E27FC236}">
                <a16:creationId xmlns:a16="http://schemas.microsoft.com/office/drawing/2014/main" id="{ED028EC5-F995-D948-F77C-EF715915D606}"/>
              </a:ext>
            </a:extLst>
          </p:cNvPr>
          <p:cNvSpPr>
            <a:spLocks noGrp="1"/>
          </p:cNvSpPr>
          <p:nvPr>
            <p:ph idx="1"/>
          </p:nvPr>
        </p:nvSpPr>
        <p:spPr/>
        <p:txBody>
          <a:bodyPr>
            <a:normAutofit/>
          </a:bodyPr>
          <a:lstStyle/>
          <a:p>
            <a:pPr marL="457200" indent="-457200">
              <a:buFontTx/>
              <a:buChar char="-"/>
            </a:pPr>
            <a:r>
              <a:rPr lang="de-DE" dirty="0"/>
              <a:t>Was ist touristischer Erfolg in gesättigten touristischen Destinationen?</a:t>
            </a:r>
          </a:p>
        </p:txBody>
      </p:sp>
      <p:sp>
        <p:nvSpPr>
          <p:cNvPr id="6" name="Textplatzhalter 5">
            <a:extLst>
              <a:ext uri="{FF2B5EF4-FFF2-40B4-BE49-F238E27FC236}">
                <a16:creationId xmlns:a16="http://schemas.microsoft.com/office/drawing/2014/main" id="{28971B87-AC1D-4131-6B5D-A40F985106F4}"/>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EDFF736B-D579-C330-447E-18E342465DC3}"/>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409842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F020E-89C7-69A8-2327-D3FEE901370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40D077A-D0EA-3C55-B157-9BCAB4D57F54}"/>
              </a:ext>
            </a:extLst>
          </p:cNvPr>
          <p:cNvSpPr>
            <a:spLocks noGrp="1"/>
          </p:cNvSpPr>
          <p:nvPr>
            <p:ph type="title"/>
          </p:nvPr>
        </p:nvSpPr>
        <p:spPr/>
        <p:txBody>
          <a:bodyPr/>
          <a:lstStyle/>
          <a:p>
            <a:r>
              <a:rPr lang="de-DE" dirty="0"/>
              <a:t>Warum?</a:t>
            </a:r>
          </a:p>
        </p:txBody>
      </p:sp>
      <p:sp>
        <p:nvSpPr>
          <p:cNvPr id="5" name="Inhaltsplatzhalter 4">
            <a:extLst>
              <a:ext uri="{FF2B5EF4-FFF2-40B4-BE49-F238E27FC236}">
                <a16:creationId xmlns:a16="http://schemas.microsoft.com/office/drawing/2014/main" id="{A2BBBC23-27D8-ECC6-4739-79B96D733570}"/>
              </a:ext>
            </a:extLst>
          </p:cNvPr>
          <p:cNvSpPr>
            <a:spLocks noGrp="1"/>
          </p:cNvSpPr>
          <p:nvPr>
            <p:ph idx="1"/>
          </p:nvPr>
        </p:nvSpPr>
        <p:spPr>
          <a:xfrm>
            <a:off x="1079999" y="2322000"/>
            <a:ext cx="9591349" cy="3735900"/>
          </a:xfrm>
        </p:spPr>
        <p:txBody>
          <a:bodyPr>
            <a:normAutofit/>
          </a:bodyPr>
          <a:lstStyle/>
          <a:p>
            <a:pPr marL="457200" indent="-457200">
              <a:buFontTx/>
              <a:buChar char="-"/>
            </a:pPr>
            <a:r>
              <a:rPr lang="de-DE" dirty="0"/>
              <a:t>Tourismus gestaltet und beansprucht Lebensraum</a:t>
            </a:r>
          </a:p>
          <a:p>
            <a:pPr marL="457200" indent="-457200">
              <a:buFontTx/>
              <a:buChar char="-"/>
            </a:pPr>
            <a:r>
              <a:rPr lang="de-DE" dirty="0"/>
              <a:t>Dadurch entsteht Nutzen, aber auch Konflikte</a:t>
            </a:r>
          </a:p>
          <a:p>
            <a:pPr marL="457200" indent="-457200">
              <a:buFontTx/>
              <a:buChar char="-"/>
            </a:pPr>
            <a:r>
              <a:rPr lang="de-DE" dirty="0"/>
              <a:t>Proaktive Herangehensweise notwendig</a:t>
            </a:r>
          </a:p>
          <a:p>
            <a:pPr marL="457200" indent="-457200">
              <a:buFontTx/>
              <a:buChar char="-"/>
            </a:pPr>
            <a:r>
              <a:rPr lang="de-DE" dirty="0"/>
              <a:t>Städte sind hier weiter, der Alpenraum ist noch am Anfang</a:t>
            </a:r>
          </a:p>
          <a:p>
            <a:pPr marL="457200" indent="-457200">
              <a:buFontTx/>
              <a:buChar char="-"/>
            </a:pPr>
            <a:r>
              <a:rPr lang="de-DE" dirty="0"/>
              <a:t>Am Wilden Kaiser ist das seit 2017 ein Thema (Bürgerbeteiligungsprozess „Lebensqualität am WK“) </a:t>
            </a:r>
          </a:p>
        </p:txBody>
      </p:sp>
      <p:sp>
        <p:nvSpPr>
          <p:cNvPr id="6" name="Textplatzhalter 5">
            <a:extLst>
              <a:ext uri="{FF2B5EF4-FFF2-40B4-BE49-F238E27FC236}">
                <a16:creationId xmlns:a16="http://schemas.microsoft.com/office/drawing/2014/main" id="{38EF6D0A-939D-23FB-CBFE-314CB6619968}"/>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1050E161-7FAA-A06F-C626-FD98890D8BB1}"/>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381529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AD8DB-2702-0E35-3CDD-56E0F77674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EAF26C-4B8C-F6A6-999C-4413002C9FAE}"/>
              </a:ext>
            </a:extLst>
          </p:cNvPr>
          <p:cNvSpPr>
            <a:spLocks noGrp="1"/>
          </p:cNvSpPr>
          <p:nvPr>
            <p:ph type="ctrTitle"/>
          </p:nvPr>
        </p:nvSpPr>
        <p:spPr>
          <a:xfrm>
            <a:off x="1079999" y="1278000"/>
            <a:ext cx="10692901" cy="1348061"/>
          </a:xfrm>
        </p:spPr>
        <p:txBody>
          <a:bodyPr/>
          <a:lstStyle/>
          <a:p>
            <a:r>
              <a:rPr lang="de-DE" dirty="0"/>
              <a:t>Gemeinschaftlicher Ansatz:              dna Lab Lebensraum</a:t>
            </a:r>
          </a:p>
        </p:txBody>
      </p:sp>
      <p:sp>
        <p:nvSpPr>
          <p:cNvPr id="3" name="Untertitel 2">
            <a:extLst>
              <a:ext uri="{FF2B5EF4-FFF2-40B4-BE49-F238E27FC236}">
                <a16:creationId xmlns:a16="http://schemas.microsoft.com/office/drawing/2014/main" id="{25239C91-A9FC-D0D0-A3F2-886EA6177999}"/>
              </a:ext>
            </a:extLst>
          </p:cNvPr>
          <p:cNvSpPr>
            <a:spLocks noGrp="1"/>
          </p:cNvSpPr>
          <p:nvPr>
            <p:ph type="subTitle" idx="1"/>
          </p:nvPr>
        </p:nvSpPr>
        <p:spPr>
          <a:xfrm>
            <a:off x="1080000" y="2805546"/>
            <a:ext cx="6110509" cy="3777546"/>
          </a:xfrm>
        </p:spPr>
        <p:txBody>
          <a:bodyPr>
            <a:normAutofit lnSpcReduction="10000"/>
          </a:bodyPr>
          <a:lstStyle/>
          <a:p>
            <a:r>
              <a:rPr lang="de-DE" dirty="0"/>
              <a:t>2 Jahren / 17 Expertinnen aus 10 Destinationen + , ÖW und BMWET</a:t>
            </a:r>
          </a:p>
          <a:p>
            <a:endParaRPr lang="de-DE" dirty="0"/>
          </a:p>
          <a:p>
            <a:r>
              <a:rPr lang="de-DE" dirty="0"/>
              <a:t>Erarbeitung</a:t>
            </a:r>
          </a:p>
          <a:p>
            <a:pPr marL="457200" indent="-457200">
              <a:buFont typeface="Arial" panose="020B0604020202020204" pitchFamily="34" charset="0"/>
              <a:buChar char="•"/>
            </a:pPr>
            <a:r>
              <a:rPr lang="de-DE" dirty="0"/>
              <a:t>eines gemeinsamen Begriffsverständnisses</a:t>
            </a:r>
          </a:p>
          <a:p>
            <a:pPr marL="457200" indent="-457200">
              <a:buFont typeface="Arial" panose="020B0604020202020204" pitchFamily="34" charset="0"/>
              <a:buChar char="•"/>
            </a:pPr>
            <a:r>
              <a:rPr lang="de-DE" dirty="0"/>
              <a:t>der Abgrenzungen </a:t>
            </a:r>
          </a:p>
          <a:p>
            <a:pPr marL="457200" indent="-457200">
              <a:buFont typeface="Arial" panose="020B0604020202020204" pitchFamily="34" charset="0"/>
              <a:buChar char="•"/>
            </a:pPr>
            <a:r>
              <a:rPr lang="de-DE" dirty="0"/>
              <a:t>der Herangehensweisen</a:t>
            </a:r>
          </a:p>
          <a:p>
            <a:r>
              <a:rPr lang="de-DE" dirty="0"/>
              <a:t>als Beitrag zur Vision T</a:t>
            </a:r>
          </a:p>
        </p:txBody>
      </p:sp>
      <p:pic>
        <p:nvPicPr>
          <p:cNvPr id="4" name="Grafik 3">
            <a:extLst>
              <a:ext uri="{FF2B5EF4-FFF2-40B4-BE49-F238E27FC236}">
                <a16:creationId xmlns:a16="http://schemas.microsoft.com/office/drawing/2014/main" id="{9F299F12-BDEE-BF5C-ECA5-B6CFE86095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4023" y="2805546"/>
            <a:ext cx="4658305" cy="3501736"/>
          </a:xfrm>
          <a:prstGeom prst="rect">
            <a:avLst/>
          </a:prstGeom>
        </p:spPr>
      </p:pic>
    </p:spTree>
    <p:extLst>
      <p:ext uri="{BB962C8B-B14F-4D97-AF65-F5344CB8AC3E}">
        <p14:creationId xmlns:p14="http://schemas.microsoft.com/office/powerpoint/2010/main" val="214782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6E5BA-C16B-F40B-9B9D-1A3176E004D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4DC8C0-2FD6-EE07-27A5-78748FA8CAE4}"/>
              </a:ext>
            </a:extLst>
          </p:cNvPr>
          <p:cNvSpPr>
            <a:spLocks noGrp="1"/>
          </p:cNvSpPr>
          <p:nvPr>
            <p:ph type="title"/>
          </p:nvPr>
        </p:nvSpPr>
        <p:spPr>
          <a:xfrm>
            <a:off x="436418" y="1049400"/>
            <a:ext cx="11755582" cy="1011046"/>
          </a:xfrm>
        </p:spPr>
        <p:txBody>
          <a:bodyPr/>
          <a:lstStyle/>
          <a:p>
            <a:r>
              <a:rPr lang="de-DE" sz="3600" dirty="0"/>
              <a:t>Destinationsmanagement </a:t>
            </a:r>
            <a:br>
              <a:rPr lang="de-DE" sz="3600" dirty="0"/>
            </a:br>
            <a:r>
              <a:rPr lang="de-DE" sz="3600" dirty="0"/>
              <a:t>4.0</a:t>
            </a:r>
          </a:p>
        </p:txBody>
      </p:sp>
      <p:sp>
        <p:nvSpPr>
          <p:cNvPr id="3" name="Inhaltsplatzhalter 2">
            <a:extLst>
              <a:ext uri="{FF2B5EF4-FFF2-40B4-BE49-F238E27FC236}">
                <a16:creationId xmlns:a16="http://schemas.microsoft.com/office/drawing/2014/main" id="{AB37D9B6-4BF6-5C8B-7A74-F07506167098}"/>
              </a:ext>
            </a:extLst>
          </p:cNvPr>
          <p:cNvSpPr>
            <a:spLocks noGrp="1"/>
          </p:cNvSpPr>
          <p:nvPr>
            <p:ph idx="1"/>
          </p:nvPr>
        </p:nvSpPr>
        <p:spPr>
          <a:xfrm>
            <a:off x="436419" y="2195446"/>
            <a:ext cx="5803608" cy="4272509"/>
          </a:xfrm>
        </p:spPr>
        <p:txBody>
          <a:bodyPr>
            <a:normAutofit lnSpcReduction="10000"/>
          </a:bodyPr>
          <a:lstStyle/>
          <a:p>
            <a:r>
              <a:rPr lang="de-DE" sz="1600" b="1" dirty="0"/>
              <a:t>Destinationsmanagement-Organisationen (DMO) haben sich in der Vergangenheit laufend an sich verändernde Anforderungen und Rahmenbedingungen angepasst</a:t>
            </a:r>
            <a:r>
              <a:rPr lang="de-DE" sz="1600" dirty="0"/>
              <a:t>. Sie haben bei touristischem „Marktversagen“ eingegriffen und Veränderungen sind immer schon Teil ihrer DNA gewesen. </a:t>
            </a:r>
          </a:p>
          <a:p>
            <a:r>
              <a:rPr lang="de-DE" sz="1600" dirty="0"/>
              <a:t>Der Fokus der Destinationsmanagement-Organisationen 1.0 – 3.0 lag in den letzten Jahrzehnten im Wirtschaftsraum- ausschließlich im ökonomischen Wirkungsfeld. </a:t>
            </a:r>
            <a:r>
              <a:rPr lang="de-DE" sz="1600" b="1" dirty="0"/>
              <a:t>Viele Herausforderungen entstehen aber gerade aktuell zu sozialen und ökologischen Fragen.</a:t>
            </a:r>
          </a:p>
          <a:p>
            <a:r>
              <a:rPr lang="de-DE" sz="1600" b="1" dirty="0"/>
              <a:t>Daher braucht es jetzt erneut einen Wandel unserer Tourismusorganisationen- </a:t>
            </a:r>
            <a:r>
              <a:rPr lang="de-DE" sz="1600" dirty="0"/>
              <a:t>von der Destinationsmanagement-Organisation 2.0 und 3.0 zur Destinationsmanagement-Organisation 4.0 mit Lebensraumperspektive, die verstärkt alle 3 Wirkungsfeldern (Ökonomie, Soziales, Ökologie) im Blick hat. Dabei darf sie allerdings auch den ökonomisch touristischen Blick nicht vernachlässigen. </a:t>
            </a:r>
          </a:p>
          <a:p>
            <a:endParaRPr lang="de-DE" sz="1800" b="1" dirty="0"/>
          </a:p>
          <a:p>
            <a:endParaRPr lang="de-DE" b="1" dirty="0"/>
          </a:p>
          <a:p>
            <a:endParaRPr lang="de-DE" dirty="0"/>
          </a:p>
        </p:txBody>
      </p:sp>
      <p:pic>
        <p:nvPicPr>
          <p:cNvPr id="5" name="Grafik 4">
            <a:extLst>
              <a:ext uri="{FF2B5EF4-FFF2-40B4-BE49-F238E27FC236}">
                <a16:creationId xmlns:a16="http://schemas.microsoft.com/office/drawing/2014/main" id="{D13BC54D-64C1-31FB-BEB8-4186A26782D0}"/>
              </a:ext>
            </a:extLst>
          </p:cNvPr>
          <p:cNvPicPr>
            <a:picLocks noChangeAspect="1"/>
          </p:cNvPicPr>
          <p:nvPr/>
        </p:nvPicPr>
        <p:blipFill>
          <a:blip r:embed="rId2"/>
          <a:stretch>
            <a:fillRect/>
          </a:stretch>
        </p:blipFill>
        <p:spPr>
          <a:xfrm>
            <a:off x="6152225" y="914400"/>
            <a:ext cx="5966203" cy="5743903"/>
          </a:xfrm>
          <a:prstGeom prst="rect">
            <a:avLst/>
          </a:prstGeom>
        </p:spPr>
      </p:pic>
    </p:spTree>
    <p:extLst>
      <p:ext uri="{BB962C8B-B14F-4D97-AF65-F5344CB8AC3E}">
        <p14:creationId xmlns:p14="http://schemas.microsoft.com/office/powerpoint/2010/main" val="300238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797AE-F17F-ED68-2F2C-0F365EEAE5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C50FA6-4BFA-00DD-54BE-8332011496F3}"/>
              </a:ext>
            </a:extLst>
          </p:cNvPr>
          <p:cNvSpPr>
            <a:spLocks noGrp="1"/>
          </p:cNvSpPr>
          <p:nvPr>
            <p:ph type="title"/>
          </p:nvPr>
        </p:nvSpPr>
        <p:spPr>
          <a:xfrm>
            <a:off x="436418" y="1049400"/>
            <a:ext cx="11755582" cy="1291892"/>
          </a:xfrm>
        </p:spPr>
        <p:txBody>
          <a:bodyPr/>
          <a:lstStyle/>
          <a:p>
            <a:r>
              <a:rPr lang="de-DE" sz="4600" dirty="0"/>
              <a:t>Vom DMOs 3.0 zu DMOs 4.0 mit Lebensraumperspektive</a:t>
            </a:r>
          </a:p>
        </p:txBody>
      </p:sp>
      <p:pic>
        <p:nvPicPr>
          <p:cNvPr id="10" name="Grafik 9">
            <a:extLst>
              <a:ext uri="{FF2B5EF4-FFF2-40B4-BE49-F238E27FC236}">
                <a16:creationId xmlns:a16="http://schemas.microsoft.com/office/drawing/2014/main" id="{5B13A972-9F4F-7DA0-8E53-891ADDF95631}"/>
              </a:ext>
            </a:extLst>
          </p:cNvPr>
          <p:cNvPicPr>
            <a:picLocks noChangeAspect="1"/>
          </p:cNvPicPr>
          <p:nvPr/>
        </p:nvPicPr>
        <p:blipFill>
          <a:blip r:embed="rId3"/>
          <a:stretch>
            <a:fillRect/>
          </a:stretch>
        </p:blipFill>
        <p:spPr>
          <a:xfrm>
            <a:off x="763527" y="2417644"/>
            <a:ext cx="4039586" cy="3932222"/>
          </a:xfrm>
          <a:prstGeom prst="rect">
            <a:avLst/>
          </a:prstGeom>
        </p:spPr>
      </p:pic>
      <p:pic>
        <p:nvPicPr>
          <p:cNvPr id="12" name="Grafik 11">
            <a:extLst>
              <a:ext uri="{FF2B5EF4-FFF2-40B4-BE49-F238E27FC236}">
                <a16:creationId xmlns:a16="http://schemas.microsoft.com/office/drawing/2014/main" id="{3210E8CA-25E0-CC97-7B37-8A85C2C5E3C0}"/>
              </a:ext>
            </a:extLst>
          </p:cNvPr>
          <p:cNvPicPr>
            <a:picLocks noChangeAspect="1"/>
          </p:cNvPicPr>
          <p:nvPr/>
        </p:nvPicPr>
        <p:blipFill>
          <a:blip r:embed="rId4"/>
          <a:stretch>
            <a:fillRect/>
          </a:stretch>
        </p:blipFill>
        <p:spPr>
          <a:xfrm>
            <a:off x="6674968" y="2067121"/>
            <a:ext cx="4585922" cy="4790879"/>
          </a:xfrm>
          <a:prstGeom prst="rect">
            <a:avLst/>
          </a:prstGeom>
        </p:spPr>
      </p:pic>
      <p:pic>
        <p:nvPicPr>
          <p:cNvPr id="13" name="Grafik 12">
            <a:extLst>
              <a:ext uri="{FF2B5EF4-FFF2-40B4-BE49-F238E27FC236}">
                <a16:creationId xmlns:a16="http://schemas.microsoft.com/office/drawing/2014/main" id="{07603D6C-A810-E6E3-28D4-7CD58B56B77E}"/>
              </a:ext>
            </a:extLst>
          </p:cNvPr>
          <p:cNvPicPr>
            <a:picLocks noChangeAspect="1"/>
          </p:cNvPicPr>
          <p:nvPr/>
        </p:nvPicPr>
        <p:blipFill>
          <a:blip r:embed="rId4"/>
          <a:stretch>
            <a:fillRect/>
          </a:stretch>
        </p:blipFill>
        <p:spPr>
          <a:xfrm rot="7276363">
            <a:off x="6968498" y="2503217"/>
            <a:ext cx="4585922" cy="4790879"/>
          </a:xfrm>
          <a:prstGeom prst="rect">
            <a:avLst/>
          </a:prstGeom>
        </p:spPr>
      </p:pic>
      <p:pic>
        <p:nvPicPr>
          <p:cNvPr id="14" name="Grafik 13">
            <a:extLst>
              <a:ext uri="{FF2B5EF4-FFF2-40B4-BE49-F238E27FC236}">
                <a16:creationId xmlns:a16="http://schemas.microsoft.com/office/drawing/2014/main" id="{B53F6D04-5A00-E134-00A5-58CA5A656088}"/>
              </a:ext>
            </a:extLst>
          </p:cNvPr>
          <p:cNvPicPr>
            <a:picLocks noChangeAspect="1"/>
          </p:cNvPicPr>
          <p:nvPr/>
        </p:nvPicPr>
        <p:blipFill>
          <a:blip r:embed="rId4"/>
          <a:stretch>
            <a:fillRect/>
          </a:stretch>
        </p:blipFill>
        <p:spPr>
          <a:xfrm rot="14570389">
            <a:off x="6674968" y="2572933"/>
            <a:ext cx="4585922" cy="4790879"/>
          </a:xfrm>
          <a:prstGeom prst="rect">
            <a:avLst/>
          </a:prstGeom>
        </p:spPr>
      </p:pic>
    </p:spTree>
    <p:extLst>
      <p:ext uri="{BB962C8B-B14F-4D97-AF65-F5344CB8AC3E}">
        <p14:creationId xmlns:p14="http://schemas.microsoft.com/office/powerpoint/2010/main" val="5441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7C60BC1-5D26-844C-0FF3-36B0D46436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02B020-0BAF-6AFD-7980-7526BA6D2152}"/>
              </a:ext>
            </a:extLst>
          </p:cNvPr>
          <p:cNvSpPr>
            <a:spLocks noGrp="1"/>
          </p:cNvSpPr>
          <p:nvPr>
            <p:ph type="title"/>
          </p:nvPr>
        </p:nvSpPr>
        <p:spPr>
          <a:xfrm>
            <a:off x="436418" y="1049400"/>
            <a:ext cx="11755582" cy="1291892"/>
          </a:xfrm>
        </p:spPr>
        <p:txBody>
          <a:bodyPr/>
          <a:lstStyle/>
          <a:p>
            <a:r>
              <a:rPr lang="de-DE" sz="4600" dirty="0"/>
              <a:t>Das Destinationsmanagement 4.0 mit Lebensraumperspektive</a:t>
            </a:r>
          </a:p>
        </p:txBody>
      </p:sp>
      <p:sp>
        <p:nvSpPr>
          <p:cNvPr id="3" name="Inhaltsplatzhalter 2">
            <a:extLst>
              <a:ext uri="{FF2B5EF4-FFF2-40B4-BE49-F238E27FC236}">
                <a16:creationId xmlns:a16="http://schemas.microsoft.com/office/drawing/2014/main" id="{6DB7C7EB-1D2A-F175-348B-5165EA43F90C}"/>
              </a:ext>
            </a:extLst>
          </p:cNvPr>
          <p:cNvSpPr>
            <a:spLocks noGrp="1"/>
          </p:cNvSpPr>
          <p:nvPr>
            <p:ph idx="1"/>
          </p:nvPr>
        </p:nvSpPr>
        <p:spPr>
          <a:xfrm>
            <a:off x="436419" y="2499398"/>
            <a:ext cx="5122718" cy="3968557"/>
          </a:xfrm>
        </p:spPr>
        <p:txBody>
          <a:bodyPr>
            <a:normAutofit fontScale="77500" lnSpcReduction="20000"/>
          </a:bodyPr>
          <a:lstStyle/>
          <a:p>
            <a:r>
              <a:rPr lang="de-DE" sz="2300" b="1" dirty="0"/>
              <a:t>Die Lebensraumperspektive im Destinationsmanagement 4.0 ist also eine Erweiterung des Horizontes – vom Wirtschaftsraum auf den Wirtschafts- und Lebensraum. </a:t>
            </a:r>
          </a:p>
          <a:p>
            <a:r>
              <a:rPr lang="de-DE" sz="2300" dirty="0"/>
              <a:t>Deshalb müssen zukünftig neben den Erwartungen der Gäste und den Bedürfnissen der Leistungsträger auch zusätzlich die Anliegen der gesamten Region, der ansässigen Unternehmen, der Beschäftigten, der lokalen Bevölkerung und der Umwelt berücksichtigt werden.</a:t>
            </a:r>
          </a:p>
          <a:p>
            <a:r>
              <a:rPr lang="de-DE" sz="2300" b="1" dirty="0"/>
              <a:t>Diese Ausrichtung reduziert Konflikte und sichert somit langfristig die Attraktivität der Region, ermöglicht auch weiterhin eine gute wirtschaftliche Wertschöpfung der Destination und der touristischen Betriebe und bringt der Bevölkerung mehr Vorteile</a:t>
            </a:r>
            <a:r>
              <a:rPr lang="de-DE" b="1" dirty="0"/>
              <a:t>. </a:t>
            </a:r>
          </a:p>
          <a:p>
            <a:endParaRPr lang="de-DE" b="1" dirty="0"/>
          </a:p>
          <a:p>
            <a:endParaRPr lang="de-DE" dirty="0"/>
          </a:p>
        </p:txBody>
      </p:sp>
      <p:pic>
        <p:nvPicPr>
          <p:cNvPr id="4" name="Grafik 3">
            <a:extLst>
              <a:ext uri="{FF2B5EF4-FFF2-40B4-BE49-F238E27FC236}">
                <a16:creationId xmlns:a16="http://schemas.microsoft.com/office/drawing/2014/main" id="{D6AD5881-1DB5-6068-1918-DBA4D4719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2221" y="2341292"/>
            <a:ext cx="6169572" cy="4306874"/>
          </a:xfrm>
          <a:prstGeom prst="rect">
            <a:avLst/>
          </a:prstGeom>
        </p:spPr>
      </p:pic>
    </p:spTree>
    <p:extLst>
      <p:ext uri="{BB962C8B-B14F-4D97-AF65-F5344CB8AC3E}">
        <p14:creationId xmlns:p14="http://schemas.microsoft.com/office/powerpoint/2010/main" val="195844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00C0E-AE94-2803-C9CD-E26AF7F87C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0C6A53-8CEE-8B74-1424-CD5E1B86BC17}"/>
              </a:ext>
            </a:extLst>
          </p:cNvPr>
          <p:cNvSpPr>
            <a:spLocks noGrp="1"/>
          </p:cNvSpPr>
          <p:nvPr>
            <p:ph type="title"/>
          </p:nvPr>
        </p:nvSpPr>
        <p:spPr>
          <a:xfrm>
            <a:off x="436418" y="1049400"/>
            <a:ext cx="11462326" cy="1067215"/>
          </a:xfrm>
        </p:spPr>
        <p:txBody>
          <a:bodyPr/>
          <a:lstStyle/>
          <a:p>
            <a:r>
              <a:rPr lang="de-DE" sz="3800" dirty="0"/>
              <a:t>8 Handlungsfelder im Destinationsmanagement 4.0 mit Lebensraumperspektive</a:t>
            </a:r>
          </a:p>
        </p:txBody>
      </p:sp>
      <p:graphicFrame>
        <p:nvGraphicFramePr>
          <p:cNvPr id="8" name="Inhaltsplatzhalter 7">
            <a:extLst>
              <a:ext uri="{FF2B5EF4-FFF2-40B4-BE49-F238E27FC236}">
                <a16:creationId xmlns:a16="http://schemas.microsoft.com/office/drawing/2014/main" id="{F155DBB9-FEA4-E953-C3D4-621A211DF6DF}"/>
              </a:ext>
            </a:extLst>
          </p:cNvPr>
          <p:cNvGraphicFramePr>
            <a:graphicFrameLocks noGrp="1"/>
          </p:cNvGraphicFramePr>
          <p:nvPr>
            <p:ph idx="1"/>
            <p:extLst>
              <p:ext uri="{D42A27DB-BD31-4B8C-83A1-F6EECF244321}">
                <p14:modId xmlns:p14="http://schemas.microsoft.com/office/powerpoint/2010/main" val="1545411600"/>
              </p:ext>
            </p:extLst>
          </p:nvPr>
        </p:nvGraphicFramePr>
        <p:xfrm>
          <a:off x="436417" y="2297475"/>
          <a:ext cx="11462326" cy="4231132"/>
        </p:xfrm>
        <a:graphic>
          <a:graphicData uri="http://schemas.openxmlformats.org/drawingml/2006/table">
            <a:tbl>
              <a:tblPr firstRow="1" bandRow="1">
                <a:tableStyleId>{5C22544A-7EE6-4342-B048-85BDC9FD1C3A}</a:tableStyleId>
              </a:tblPr>
              <a:tblGrid>
                <a:gridCol w="4735943">
                  <a:extLst>
                    <a:ext uri="{9D8B030D-6E8A-4147-A177-3AD203B41FA5}">
                      <a16:colId xmlns:a16="http://schemas.microsoft.com/office/drawing/2014/main" val="909197001"/>
                    </a:ext>
                  </a:extLst>
                </a:gridCol>
                <a:gridCol w="6726383">
                  <a:extLst>
                    <a:ext uri="{9D8B030D-6E8A-4147-A177-3AD203B41FA5}">
                      <a16:colId xmlns:a16="http://schemas.microsoft.com/office/drawing/2014/main" val="2159747351"/>
                    </a:ext>
                  </a:extLst>
                </a:gridCol>
              </a:tblGrid>
              <a:tr h="370840">
                <a:tc>
                  <a:txBody>
                    <a:bodyPr/>
                    <a:lstStyle/>
                    <a:p>
                      <a:pPr>
                        <a:lnSpc>
                          <a:spcPct val="107000"/>
                        </a:lnSpc>
                        <a:spcAft>
                          <a:spcPts val="800"/>
                        </a:spcAft>
                        <a:buNone/>
                      </a:pPr>
                      <a:r>
                        <a:rPr lang="de-AT" sz="1200" b="1" kern="0" dirty="0">
                          <a:effectLst/>
                          <a:latin typeface="Aptos Display" panose="020B0004020202020204" pitchFamily="34" charset="0"/>
                          <a:ea typeface="Times New Roman" panose="02020603050405020304" pitchFamily="18" charset="0"/>
                          <a:cs typeface="Times New Roman" panose="02020603050405020304" pitchFamily="18" charset="0"/>
                        </a:rPr>
                        <a:t>Beispiele für neues Handlungsfeld</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de-AT" sz="1200" b="1" kern="0">
                          <a:effectLst/>
                          <a:latin typeface="Aptos Display" panose="020B0004020202020204" pitchFamily="34" charset="0"/>
                          <a:ea typeface="Times New Roman" panose="02020603050405020304" pitchFamily="18" charset="0"/>
                          <a:cs typeface="Times New Roman" panose="02020603050405020304" pitchFamily="18" charset="0"/>
                        </a:rPr>
                        <a:t>Beschreibung</a:t>
                      </a:r>
                      <a:endParaRPr lang="de-AT"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9809966"/>
                  </a:ext>
                </a:extLst>
              </a:tr>
              <a:tr h="370840">
                <a:tc>
                  <a:txBody>
                    <a:bodyPr/>
                    <a:lstStyle/>
                    <a:p>
                      <a:pPr>
                        <a:lnSpc>
                          <a:spcPct val="107000"/>
                        </a:lnSpc>
                        <a:spcAft>
                          <a:spcPts val="800"/>
                        </a:spcAft>
                        <a:buNone/>
                      </a:pPr>
                      <a:r>
                        <a:rPr lang="de-AT" sz="1200" b="1" kern="0" dirty="0">
                          <a:effectLst/>
                          <a:latin typeface="Aptos Display" panose="020B0004020202020204" pitchFamily="34" charset="0"/>
                          <a:ea typeface="Times New Roman" panose="02020603050405020304" pitchFamily="18" charset="0"/>
                          <a:cs typeface="Times New Roman" panose="02020603050405020304" pitchFamily="18" charset="0"/>
                        </a:rPr>
                        <a:t>Umwelt- &amp; Naturschutz/Klimawandel-Anpassung</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de-AT" sz="1200" kern="0" dirty="0">
                          <a:effectLst/>
                          <a:latin typeface="Aptos Display" panose="020B0004020202020204" pitchFamily="34" charset="0"/>
                          <a:ea typeface="Times New Roman" panose="02020603050405020304" pitchFamily="18" charset="0"/>
                          <a:cs typeface="Times New Roman" panose="02020603050405020304" pitchFamily="18" charset="0"/>
                        </a:rPr>
                        <a:t>Der Tourismus in der Destination wird aktiv in Klimastrategien und Raumordnungsprozesse integriert – etwa durch Hitzeaktionspläne, Schutz sensibler Räume oder Förderung der Biodiversität.</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7402115"/>
                  </a:ext>
                </a:extLst>
              </a:tr>
              <a:tr h="370840">
                <a:tc>
                  <a:txBody>
                    <a:bodyPr/>
                    <a:lstStyle/>
                    <a:p>
                      <a:pPr>
                        <a:lnSpc>
                          <a:spcPct val="107000"/>
                        </a:lnSpc>
                        <a:spcAft>
                          <a:spcPts val="800"/>
                        </a:spcAft>
                        <a:buNone/>
                      </a:pPr>
                      <a:r>
                        <a:rPr lang="de-AT" sz="1200" b="1" kern="0" dirty="0">
                          <a:effectLst/>
                          <a:latin typeface="Aptos Display" panose="020B0004020202020204" pitchFamily="34" charset="0"/>
                          <a:ea typeface="Times New Roman" panose="02020603050405020304" pitchFamily="18" charset="0"/>
                          <a:cs typeface="Times New Roman" panose="02020603050405020304" pitchFamily="18" charset="0"/>
                        </a:rPr>
                        <a:t>Netzwerkentwicklung/ Sektorübergreifende Kooperationen</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de-AT" sz="1200" kern="0" dirty="0">
                          <a:effectLst/>
                          <a:latin typeface="Aptos Display" panose="020B0004020202020204" pitchFamily="34" charset="0"/>
                          <a:ea typeface="Times New Roman" panose="02020603050405020304" pitchFamily="18" charset="0"/>
                          <a:cs typeface="Times New Roman" panose="02020603050405020304" pitchFamily="18" charset="0"/>
                        </a:rPr>
                        <a:t>Tourismus, Landwirtschaft, Handel, Mobilität, Bildung, Kultur und andere wesentliche Stakeholder arbeiten eng zusammen, um Synergien zu nutzen, regionale Wertschöpfungsketten zu stärken und gemeinsam eine resiliente Region zu gestalten.</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1107806"/>
                  </a:ext>
                </a:extLst>
              </a:tr>
              <a:tr h="370840">
                <a:tc>
                  <a:txBody>
                    <a:bodyPr/>
                    <a:lstStyle/>
                    <a:p>
                      <a:pPr>
                        <a:lnSpc>
                          <a:spcPct val="107000"/>
                        </a:lnSpc>
                        <a:spcAft>
                          <a:spcPts val="800"/>
                        </a:spcAft>
                        <a:buNone/>
                      </a:pPr>
                      <a:r>
                        <a:rPr lang="de-AT" sz="1200" b="1" kern="0" dirty="0">
                          <a:effectLst/>
                          <a:latin typeface="Aptos Display" panose="020B0004020202020204" pitchFamily="34" charset="0"/>
                          <a:ea typeface="Times New Roman" panose="02020603050405020304" pitchFamily="18" charset="0"/>
                          <a:cs typeface="Times New Roman" panose="02020603050405020304" pitchFamily="18" charset="0"/>
                        </a:rPr>
                        <a:t>Community-Engagement</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de-AT" sz="1200" kern="0" dirty="0">
                          <a:effectLst/>
                          <a:latin typeface="Aptos Display" panose="020B0004020202020204" pitchFamily="34" charset="0"/>
                          <a:ea typeface="Times New Roman" panose="02020603050405020304" pitchFamily="18" charset="0"/>
                          <a:cs typeface="Times New Roman" panose="02020603050405020304" pitchFamily="18" charset="0"/>
                        </a:rPr>
                        <a:t>Integration der lokalen Bevölkerung in touristische Entwicklungen, um Identität und Akzeptanz zu stärken</a:t>
                      </a:r>
                      <a:r>
                        <a:rPr lang="de-AT" sz="1200" kern="0" dirty="0">
                          <a:solidFill>
                            <a:srgbClr val="EE0000"/>
                          </a:solidFill>
                          <a:effectLst/>
                          <a:latin typeface="Aptos Display" panose="020B0004020202020204" pitchFamily="34" charset="0"/>
                          <a:ea typeface="Times New Roman" panose="02020603050405020304" pitchFamily="18" charset="0"/>
                          <a:cs typeface="Times New Roman" panose="02020603050405020304" pitchFamily="18" charset="0"/>
                        </a:rPr>
                        <a:t> </a:t>
                      </a:r>
                      <a:r>
                        <a:rPr lang="de-AT" sz="1200" kern="0" dirty="0">
                          <a:effectLst/>
                          <a:latin typeface="Aptos Display" panose="020B0004020202020204" pitchFamily="34" charset="0"/>
                          <a:ea typeface="Times New Roman" panose="02020603050405020304" pitchFamily="18" charset="0"/>
                          <a:cs typeface="Times New Roman" panose="02020603050405020304" pitchFamily="18" charset="0"/>
                        </a:rPr>
                        <a:t>sowie Mehrwert für einen guten Lebensraum zu schaffen.</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588933"/>
                  </a:ext>
                </a:extLst>
              </a:tr>
              <a:tr h="370840">
                <a:tc>
                  <a:txBody>
                    <a:bodyPr/>
                    <a:lstStyle/>
                    <a:p>
                      <a:pPr>
                        <a:lnSpc>
                          <a:spcPct val="107000"/>
                        </a:lnSpc>
                        <a:spcAft>
                          <a:spcPts val="800"/>
                        </a:spcAft>
                        <a:buNone/>
                      </a:pPr>
                      <a:r>
                        <a:rPr lang="de-AT" sz="1200" b="1" kern="0" dirty="0">
                          <a:effectLst/>
                          <a:latin typeface="Aptos Display" panose="020B0004020202020204" pitchFamily="34" charset="0"/>
                          <a:ea typeface="Times New Roman" panose="02020603050405020304" pitchFamily="18" charset="0"/>
                          <a:cs typeface="Times New Roman" panose="02020603050405020304" pitchFamily="18" charset="0"/>
                        </a:rPr>
                        <a:t>Nachhaltige Mobilitätslösungen</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de-AT" sz="1200" kern="0" dirty="0">
                          <a:effectLst/>
                          <a:latin typeface="Aptos Display" panose="020B0004020202020204" pitchFamily="34" charset="0"/>
                          <a:ea typeface="Times New Roman" panose="02020603050405020304" pitchFamily="18" charset="0"/>
                          <a:cs typeface="Times New Roman" panose="02020603050405020304" pitchFamily="18" charset="0"/>
                        </a:rPr>
                        <a:t>Der Fokus liegt auf sanfter Mobilität – etwa bei An- und Abreise, bei Mikro-ÖV, Radinfrastruktur oder multimodale Gästekarten – um sowohl Umwelt als auch Lebensqualität zu verbessern.</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6108844"/>
                  </a:ext>
                </a:extLst>
              </a:tr>
              <a:tr h="370840">
                <a:tc>
                  <a:txBody>
                    <a:bodyPr/>
                    <a:lstStyle/>
                    <a:p>
                      <a:pPr>
                        <a:lnSpc>
                          <a:spcPct val="107000"/>
                        </a:lnSpc>
                        <a:spcAft>
                          <a:spcPts val="800"/>
                        </a:spcAft>
                        <a:buNone/>
                      </a:pPr>
                      <a:r>
                        <a:rPr lang="de-AT" sz="1200" b="1" kern="0" dirty="0">
                          <a:effectLst/>
                          <a:latin typeface="Aptos Display" panose="020B0004020202020204" pitchFamily="34" charset="0"/>
                          <a:ea typeface="Times New Roman" panose="02020603050405020304" pitchFamily="18" charset="0"/>
                          <a:cs typeface="Times New Roman" panose="02020603050405020304" pitchFamily="18" charset="0"/>
                        </a:rPr>
                        <a:t>Datenbasiertes Lebensraum-Management</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de-AT" sz="1200" kern="0" dirty="0">
                          <a:effectLst/>
                          <a:latin typeface="Aptos Display" panose="020B0004020202020204" pitchFamily="34" charset="0"/>
                          <a:ea typeface="Times New Roman" panose="02020603050405020304" pitchFamily="18" charset="0"/>
                          <a:cs typeface="Times New Roman" panose="02020603050405020304" pitchFamily="18" charset="0"/>
                        </a:rPr>
                        <a:t>Neue KPIs wie Aufenthaltsqualität, Tourismusakzeptanz oder regionale Wertschöpfung werden erhoben und fließen in strategische Entscheidungen ein. Die Bevölkerung wird aktiv in Planungsprozesse eingebunden. um Akzeptanz und Identifikation zu fördern.</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9882656"/>
                  </a:ext>
                </a:extLst>
              </a:tr>
              <a:tr h="370840">
                <a:tc>
                  <a:txBody>
                    <a:bodyPr/>
                    <a:lstStyle/>
                    <a:p>
                      <a:pPr>
                        <a:lnSpc>
                          <a:spcPct val="107000"/>
                        </a:lnSpc>
                        <a:spcAft>
                          <a:spcPts val="800"/>
                        </a:spcAft>
                        <a:buNone/>
                      </a:pPr>
                      <a:r>
                        <a:rPr lang="de-AT" sz="1200" b="1" kern="0" dirty="0">
                          <a:effectLst/>
                          <a:latin typeface="Aptos Display" panose="020B0004020202020204" pitchFamily="34" charset="0"/>
                          <a:ea typeface="Times New Roman" panose="02020603050405020304" pitchFamily="18" charset="0"/>
                          <a:cs typeface="Times New Roman" panose="02020603050405020304" pitchFamily="18" charset="0"/>
                        </a:rPr>
                        <a:t>Besucherlenkung/ Besuchersteuerung</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de-AT" sz="1200" kern="0" dirty="0">
                          <a:effectLst/>
                          <a:latin typeface="Aptos Display" panose="020B0004020202020204" pitchFamily="34" charset="0"/>
                          <a:ea typeface="Times New Roman" panose="02020603050405020304" pitchFamily="18" charset="0"/>
                          <a:cs typeface="Times New Roman" panose="02020603050405020304" pitchFamily="18" charset="0"/>
                        </a:rPr>
                        <a:t>Arbeitsgruppen für Konfliktlösungen im Naturraum sowie Nutzung digitaler Technologien zur Optimierung des Erlebnisses und zur besseren Steuerung von Besucherströmen.</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6087561"/>
                  </a:ext>
                </a:extLst>
              </a:tr>
              <a:tr h="370840">
                <a:tc>
                  <a:txBody>
                    <a:bodyPr/>
                    <a:lstStyle/>
                    <a:p>
                      <a:pPr>
                        <a:lnSpc>
                          <a:spcPct val="107000"/>
                        </a:lnSpc>
                        <a:spcAft>
                          <a:spcPts val="800"/>
                        </a:spcAft>
                        <a:buNone/>
                      </a:pPr>
                      <a:r>
                        <a:rPr lang="de-AT" sz="1200" b="1" kern="0" dirty="0">
                          <a:effectLst/>
                          <a:latin typeface="Aptos Display" panose="020B0004020202020204" pitchFamily="34" charset="0"/>
                          <a:ea typeface="Times New Roman" panose="02020603050405020304" pitchFamily="18" charset="0"/>
                          <a:cs typeface="Times New Roman" panose="02020603050405020304" pitchFamily="18" charset="0"/>
                        </a:rPr>
                        <a:t>Arbeitskräfte</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de-AT" sz="1200" kern="0" dirty="0">
                          <a:effectLst/>
                          <a:latin typeface="Aptos Display" panose="020B0004020202020204" pitchFamily="34" charset="0"/>
                          <a:ea typeface="Times New Roman" panose="02020603050405020304" pitchFamily="18" charset="0"/>
                          <a:cs typeface="Times New Roman" panose="02020603050405020304" pitchFamily="18" charset="0"/>
                        </a:rPr>
                        <a:t>Umfasst </a:t>
                      </a:r>
                      <a:r>
                        <a:rPr lang="de-AT" sz="1200" kern="0" dirty="0" err="1">
                          <a:effectLst/>
                          <a:latin typeface="Aptos Display" panose="020B0004020202020204" pitchFamily="34" charset="0"/>
                          <a:ea typeface="Times New Roman" panose="02020603050405020304" pitchFamily="18" charset="0"/>
                          <a:cs typeface="Times New Roman" panose="02020603050405020304" pitchFamily="18" charset="0"/>
                        </a:rPr>
                        <a:t>z.B</a:t>
                      </a:r>
                      <a:r>
                        <a:rPr lang="de-AT" sz="1200" kern="0" dirty="0">
                          <a:effectLst/>
                          <a:latin typeface="Aptos Display" panose="020B0004020202020204" pitchFamily="34" charset="0"/>
                          <a:ea typeface="Times New Roman" panose="02020603050405020304" pitchFamily="18" charset="0"/>
                          <a:cs typeface="Times New Roman" panose="02020603050405020304" pitchFamily="18" charset="0"/>
                        </a:rPr>
                        <a:t> die Arbeitgebermarke (die regionale Identität wird bewusst gepflegt und kommuniziert – nicht nur als Marketinginstrument, sondern als verbindendes Element), die Ausbildung von Tourismusfachkräften, Mitarbeiterunterkünfte bis hin zur Kinderbetreuung für Tourismusmitarbeitende.</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5402880"/>
                  </a:ext>
                </a:extLst>
              </a:tr>
              <a:tr h="370840">
                <a:tc>
                  <a:txBody>
                    <a:bodyPr/>
                    <a:lstStyle/>
                    <a:p>
                      <a:pPr>
                        <a:lnSpc>
                          <a:spcPct val="107000"/>
                        </a:lnSpc>
                        <a:spcAft>
                          <a:spcPts val="800"/>
                        </a:spcAft>
                        <a:buNone/>
                      </a:pPr>
                      <a:r>
                        <a:rPr lang="de-AT" sz="1200" b="1" kern="0" dirty="0">
                          <a:effectLst/>
                          <a:latin typeface="Aptos Display" panose="020B0004020202020204" pitchFamily="34" charset="0"/>
                          <a:ea typeface="Times New Roman" panose="02020603050405020304" pitchFamily="18" charset="0"/>
                          <a:cs typeface="Times New Roman" panose="02020603050405020304" pitchFamily="18" charset="0"/>
                        </a:rPr>
                        <a:t>Wirkungsvolle Angebots- und Produktentwicklung</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de-AT" sz="1200" kern="0" dirty="0">
                          <a:effectLst/>
                          <a:latin typeface="Aptos Display" panose="020B0004020202020204" pitchFamily="34" charset="0"/>
                          <a:ea typeface="Times New Roman" panose="02020603050405020304" pitchFamily="18" charset="0"/>
                          <a:cs typeface="Times New Roman" panose="02020603050405020304" pitchFamily="18" charset="0"/>
                        </a:rPr>
                        <a:t>Die Transformation zu nachhaltigen, zukunftsorientierten Reiseerlebnissen erhöht die ökologische und die soziale Verantwortung, entwickelt wirtschaftliche Resilienz und schafft auch Differenzierungspotenziale im Wettbewerb.</a:t>
                      </a:r>
                      <a:endParaRPr lang="de-A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6098255"/>
                  </a:ext>
                </a:extLst>
              </a:tr>
            </a:tbl>
          </a:graphicData>
        </a:graphic>
      </p:graphicFrame>
    </p:spTree>
    <p:extLst>
      <p:ext uri="{BB962C8B-B14F-4D97-AF65-F5344CB8AC3E}">
        <p14:creationId xmlns:p14="http://schemas.microsoft.com/office/powerpoint/2010/main" val="3380756137"/>
      </p:ext>
    </p:extLst>
  </p:cSld>
  <p:clrMapOvr>
    <a:masterClrMapping/>
  </p:clrMapOvr>
</p:sld>
</file>

<file path=ppt/theme/theme1.xml><?xml version="1.0" encoding="utf-8"?>
<a:theme xmlns:a="http://schemas.openxmlformats.org/drawingml/2006/main" name="Allgemeine Folien">
  <a:themeElements>
    <a:clrScheme name="dna Farben">
      <a:dk1>
        <a:srgbClr val="000000"/>
      </a:dk1>
      <a:lt1>
        <a:srgbClr val="FFFFFF"/>
      </a:lt1>
      <a:dk2>
        <a:srgbClr val="EB0000"/>
      </a:dk2>
      <a:lt2>
        <a:srgbClr val="50091F"/>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llgemeine Folien_ohne Fußzeilen">
  <a:themeElements>
    <a:clrScheme name="dna Farben">
      <a:dk1>
        <a:srgbClr val="000000"/>
      </a:dk1>
      <a:lt1>
        <a:srgbClr val="FFFFFF"/>
      </a:lt1>
      <a:dk2>
        <a:srgbClr val="EB0000"/>
      </a:dk2>
      <a:lt2>
        <a:srgbClr val="50091F"/>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dna Startfoli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itelfolien_Dunkelrot">
  <a:themeElements>
    <a:clrScheme name="dna Farben">
      <a:dk1>
        <a:srgbClr val="000000"/>
      </a:dk1>
      <a:lt1>
        <a:srgbClr val="FFFFFF"/>
      </a:lt1>
      <a:dk2>
        <a:srgbClr val="EB0000"/>
      </a:dk2>
      <a:lt2>
        <a:srgbClr val="50091F"/>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2_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1013</Words>
  <Application>Microsoft Office PowerPoint</Application>
  <PresentationFormat>Breitbild</PresentationFormat>
  <Paragraphs>77</Paragraphs>
  <Slides>23</Slides>
  <Notes>3</Notes>
  <HiddenSlides>11</HiddenSlides>
  <MMClips>0</MMClips>
  <ScaleCrop>false</ScaleCrop>
  <HeadingPairs>
    <vt:vector size="6" baseType="variant">
      <vt:variant>
        <vt:lpstr>Verwendete Schriftarten</vt:lpstr>
      </vt:variant>
      <vt:variant>
        <vt:i4>5</vt:i4>
      </vt:variant>
      <vt:variant>
        <vt:lpstr>Design</vt:lpstr>
      </vt:variant>
      <vt:variant>
        <vt:i4>6</vt:i4>
      </vt:variant>
      <vt:variant>
        <vt:lpstr>Folientitel</vt:lpstr>
      </vt:variant>
      <vt:variant>
        <vt:i4>23</vt:i4>
      </vt:variant>
    </vt:vector>
  </HeadingPairs>
  <TitlesOfParts>
    <vt:vector size="34" baseType="lpstr">
      <vt:lpstr>Montserrat</vt:lpstr>
      <vt:lpstr>Arial</vt:lpstr>
      <vt:lpstr>Aptos Display</vt:lpstr>
      <vt:lpstr>Aptos</vt:lpstr>
      <vt:lpstr>Basis Grotesque Pro</vt:lpstr>
      <vt:lpstr>Allgemeine Folien</vt:lpstr>
      <vt:lpstr>Allgemeine Folien_ohne Fußzeilen</vt:lpstr>
      <vt:lpstr>dna Startfolie</vt:lpstr>
      <vt:lpstr>Titelfolien_Dunkelrot</vt:lpstr>
      <vt:lpstr>1_Office</vt:lpstr>
      <vt:lpstr>2_Office</vt:lpstr>
      <vt:lpstr>PowerPoint-Präsentation</vt:lpstr>
      <vt:lpstr>ÖHV Kamingespräch:  Destinationsmanagement mit Lebensraumperspektive  Mehr Wertschöpfung in Tourismusregionen</vt:lpstr>
      <vt:lpstr>Kernfrage</vt:lpstr>
      <vt:lpstr>Warum?</vt:lpstr>
      <vt:lpstr>Gemeinschaftlicher Ansatz:              dna Lab Lebensraum</vt:lpstr>
      <vt:lpstr>Destinationsmanagement  4.0</vt:lpstr>
      <vt:lpstr>Vom DMOs 3.0 zu DMOs 4.0 mit Lebensraumperspektive</vt:lpstr>
      <vt:lpstr>Das Destinationsmanagement 4.0 mit Lebensraumperspektive</vt:lpstr>
      <vt:lpstr>8 Handlungsfelder im Destinationsmanagement 4.0 mit Lebensraumperspektive</vt:lpstr>
      <vt:lpstr>Umweltschutz/ Klimawandel-Anpassung  Der Tourismus in der Destination wird aktiv in Klimastrategien und Raumordnungsprozesse integriert – etwa durch Hitzeaktionspläne, Schutz sensibler Räume oder Förderung der Biodiversität. </vt:lpstr>
      <vt:lpstr>Netzwerkentwicklung/ Sektorübergreifende Kooperationen  Tourismus, Landwirtschaft, Handel, Mobilität, Bildung, Kultur und andere wesentliche Stakeholder arbeiten eng zusammen, um Synergien zu nutzen, regionale Wertschöpfungsketten zu stärken und gemeinsam eine resiliente Region zu gestalten. </vt:lpstr>
      <vt:lpstr>Community-Engagement  Integration der lokalen Bevölkerung in touristische Entwicklungen, um Identität und Akzeptanz zu stärken sowie Mehrwert für einen guten Lebensraum zu schaffen.  </vt:lpstr>
      <vt:lpstr>Nachhaltige Mobilitätslösungen  Der Fokus liegt auf sanfter Mobilität – etwa bei An- und Abreise, bei Mikro-ÖV, Radinfrastruktur oder multimodale Gästekarten – um sowohl Umwelt als auch Lebensqualität zu verbessern.  </vt:lpstr>
      <vt:lpstr>Datenbasiertes Lebensraum-Management  Neue KPIs wie Aufenthaltsqualität, Tourismusakzeptanz oder regionale Wertschöpfung werden erhoben und fließen in strategische Entscheidungen ein. Die Bevölkerung wird aktiv in Planungsprozesse eingebunden. um Akzeptanz und Identifikation zu fördern.  </vt:lpstr>
      <vt:lpstr>Besucherlenkung/ Besuchersteuerung  Arbeitsgruppen für Konfliktlösungen im Naturraum sowie Nutzung digitaler Technologien zur Optimierung des Erlebnisses und zur besseren Steuerung von Besucherströmen.  </vt:lpstr>
      <vt:lpstr>Arbeitskräfte  Umfasst z.B die Arbeitgebermarke (die regionale Identität wird bewusst gepflegt und kommuniziert – nicht nur als Marketinginstrument, sondern als verbindendes Element), die Ausbildung von Tourismusfachkräften, Mitarbeiterunterkünfte bis hin zur Kinderbetreuung für Tourismusmitarbeitende.   </vt:lpstr>
      <vt:lpstr>Wirkungsvolle Angebots- und Produktentwicklung  Die Transformation zu nachhaltigen, zukunftsorientierten Reiseerlebnissen erhöht die ökologische und die soziale Verantwortung, entwickelt wirtschaftliche Resilienz und schafft auch Differenzierungspotenziale im Wettbewerb.   </vt:lpstr>
      <vt:lpstr>„Good Practices“</vt:lpstr>
      <vt:lpstr>„Good Practices“</vt:lpstr>
      <vt:lpstr>„Good Practices“</vt:lpstr>
      <vt:lpstr>„Good Practices“</vt:lpstr>
      <vt:lpstr>Zusammenfassung</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Heidi Oberauner</dc:creator>
  <cp:lastModifiedBy>Kristin Oberweger | ÖHV</cp:lastModifiedBy>
  <cp:revision>51</cp:revision>
  <dcterms:created xsi:type="dcterms:W3CDTF">2024-09-25T14:59:29Z</dcterms:created>
  <dcterms:modified xsi:type="dcterms:W3CDTF">2026-03-16T13:40:12Z</dcterms:modified>
</cp:coreProperties>
</file>